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7"/>
  </p:notesMasterIdLst>
  <p:sldIdLst>
    <p:sldId id="257" r:id="rId2"/>
    <p:sldId id="258" r:id="rId3"/>
    <p:sldId id="272" r:id="rId4"/>
    <p:sldId id="262" r:id="rId5"/>
    <p:sldId id="259" r:id="rId6"/>
    <p:sldId id="273" r:id="rId7"/>
    <p:sldId id="269" r:id="rId8"/>
    <p:sldId id="279" r:id="rId9"/>
    <p:sldId id="280" r:id="rId10"/>
    <p:sldId id="265" r:id="rId11"/>
    <p:sldId id="281" r:id="rId12"/>
    <p:sldId id="282" r:id="rId13"/>
    <p:sldId id="283" r:id="rId14"/>
    <p:sldId id="284" r:id="rId15"/>
    <p:sldId id="285" r:id="rId16"/>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525" autoAdjust="0"/>
    <p:restoredTop sz="94660"/>
  </p:normalViewPr>
  <p:slideViewPr>
    <p:cSldViewPr snapToGrid="0" showGuides="1">
      <p:cViewPr varScale="1">
        <p:scale>
          <a:sx n="73" d="100"/>
          <a:sy n="73" d="100"/>
        </p:scale>
        <p:origin x="420" y="52"/>
      </p:cViewPr>
      <p:guideLst>
        <p:guide orient="horz" pos="2160"/>
        <p:guide pos="3840"/>
      </p:guideLst>
    </p:cSldViewPr>
  </p:slideViewPr>
  <p:notesTextViewPr>
    <p:cViewPr>
      <p:scale>
        <a:sx n="1" d="1"/>
        <a:sy n="1" d="1"/>
      </p:scale>
      <p:origin x="0" y="0"/>
    </p:cViewPr>
  </p:notesTextViewPr>
  <p:sorterViewPr>
    <p:cViewPr varScale="1">
      <p:scale>
        <a:sx n="1" d="1"/>
        <a:sy n="1" d="1"/>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2466400-9CE7-40D4-8362-EA57DFB2FC09}" type="datetimeFigureOut">
              <a:rPr lang="zh-CN" altLang="en-US" smtClean="0"/>
              <a:t>2018/10/9</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2D9EA6D-949C-4125-AD6A-47564E432B5F}" type="slidenum">
              <a:rPr lang="zh-CN" altLang="en-US" smtClean="0"/>
              <a:t>‹#›</a:t>
            </a:fld>
            <a:endParaRPr lang="zh-CN" altLang="en-US"/>
          </a:p>
        </p:txBody>
      </p:sp>
    </p:spTree>
    <p:extLst>
      <p:ext uri="{BB962C8B-B14F-4D97-AF65-F5344CB8AC3E}">
        <p14:creationId xmlns:p14="http://schemas.microsoft.com/office/powerpoint/2010/main" val="20838265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F0C3B45-28F8-42D7-B1BB-6DD6D9EB0510}" type="slidenum">
              <a:rPr lang="zh-CN" altLang="en-US" smtClean="0"/>
              <a:t>7</a:t>
            </a:fld>
            <a:endParaRPr lang="zh-CN" altLang="en-US"/>
          </a:p>
        </p:txBody>
      </p:sp>
    </p:spTree>
    <p:extLst>
      <p:ext uri="{BB962C8B-B14F-4D97-AF65-F5344CB8AC3E}">
        <p14:creationId xmlns:p14="http://schemas.microsoft.com/office/powerpoint/2010/main" val="286214977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F0C3B45-28F8-42D7-B1BB-6DD6D9EB0510}" type="slidenum">
              <a:rPr lang="zh-CN" altLang="en-US" smtClean="0"/>
              <a:t>11</a:t>
            </a:fld>
            <a:endParaRPr lang="zh-CN" altLang="en-US"/>
          </a:p>
        </p:txBody>
      </p:sp>
    </p:spTree>
    <p:extLst>
      <p:ext uri="{BB962C8B-B14F-4D97-AF65-F5344CB8AC3E}">
        <p14:creationId xmlns:p14="http://schemas.microsoft.com/office/powerpoint/2010/main" val="14361720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F0C3B45-28F8-42D7-B1BB-6DD6D9EB0510}" type="slidenum">
              <a:rPr lang="zh-CN" altLang="en-US" smtClean="0"/>
              <a:t>14</a:t>
            </a:fld>
            <a:endParaRPr lang="zh-CN" altLang="en-US"/>
          </a:p>
        </p:txBody>
      </p:sp>
    </p:spTree>
    <p:extLst>
      <p:ext uri="{BB962C8B-B14F-4D97-AF65-F5344CB8AC3E}">
        <p14:creationId xmlns:p14="http://schemas.microsoft.com/office/powerpoint/2010/main" val="164374301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62CBAFAC-B027-4FE6-8DDA-9D051C861246}" type="datetimeFigureOut">
              <a:rPr lang="zh-CN" altLang="en-US" smtClean="0"/>
              <a:t>2018/10/9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BB8969A-E04D-491D-B8E3-BEE7C667FA34}" type="slidenum">
              <a:rPr lang="zh-CN" altLang="en-US" smtClean="0"/>
              <a:t>‹#›</a:t>
            </a:fld>
            <a:endParaRPr lang="zh-CN" altLang="en-US"/>
          </a:p>
        </p:txBody>
      </p:sp>
    </p:spTree>
    <p:extLst>
      <p:ext uri="{BB962C8B-B14F-4D97-AF65-F5344CB8AC3E}">
        <p14:creationId xmlns:p14="http://schemas.microsoft.com/office/powerpoint/2010/main" val="906059232"/>
      </p:ext>
    </p:extLst>
  </p:cSld>
  <p:clrMapOvr>
    <a:masterClrMapping/>
  </p:clrMapOvr>
  <mc:AlternateContent xmlns:mc="http://schemas.openxmlformats.org/markup-compatibility/2006">
    <mc:Choice xmlns:p14="http://schemas.microsoft.com/office/powerpoint/2010/main" Requires="p14">
      <p:transition spd="slow" p14:dur="1500" advClick="0">
        <p:random/>
      </p:transition>
    </mc:Choice>
    <mc:Fallback>
      <p:transition spd="slow" advClick="0">
        <p:random/>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62CBAFAC-B027-4FE6-8DDA-9D051C861246}" type="datetimeFigureOut">
              <a:rPr lang="zh-CN" altLang="en-US" smtClean="0"/>
              <a:t>2018/10/9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BB8969A-E04D-491D-B8E3-BEE7C667FA34}" type="slidenum">
              <a:rPr lang="zh-CN" altLang="en-US" smtClean="0"/>
              <a:t>‹#›</a:t>
            </a:fld>
            <a:endParaRPr lang="zh-CN" altLang="en-US"/>
          </a:p>
        </p:txBody>
      </p:sp>
    </p:spTree>
    <p:extLst>
      <p:ext uri="{BB962C8B-B14F-4D97-AF65-F5344CB8AC3E}">
        <p14:creationId xmlns:p14="http://schemas.microsoft.com/office/powerpoint/2010/main" val="1601527297"/>
      </p:ext>
    </p:extLst>
  </p:cSld>
  <p:clrMapOvr>
    <a:masterClrMapping/>
  </p:clrMapOvr>
  <mc:AlternateContent xmlns:mc="http://schemas.openxmlformats.org/markup-compatibility/2006">
    <mc:Choice xmlns:p14="http://schemas.microsoft.com/office/powerpoint/2010/main" Requires="p14">
      <p:transition spd="slow" p14:dur="1500" advClick="0">
        <p:random/>
      </p:transition>
    </mc:Choice>
    <mc:Fallback>
      <p:transition spd="slow" advClick="0">
        <p:random/>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62CBAFAC-B027-4FE6-8DDA-9D051C861246}" type="datetimeFigureOut">
              <a:rPr lang="zh-CN" altLang="en-US" smtClean="0"/>
              <a:t>2018/10/9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BB8969A-E04D-491D-B8E3-BEE7C667FA34}" type="slidenum">
              <a:rPr lang="zh-CN" altLang="en-US" smtClean="0"/>
              <a:t>‹#›</a:t>
            </a:fld>
            <a:endParaRPr lang="zh-CN" altLang="en-US"/>
          </a:p>
        </p:txBody>
      </p:sp>
    </p:spTree>
    <p:extLst>
      <p:ext uri="{BB962C8B-B14F-4D97-AF65-F5344CB8AC3E}">
        <p14:creationId xmlns:p14="http://schemas.microsoft.com/office/powerpoint/2010/main" val="2495808932"/>
      </p:ext>
    </p:extLst>
  </p:cSld>
  <p:clrMapOvr>
    <a:masterClrMapping/>
  </p:clrMapOvr>
  <mc:AlternateContent xmlns:mc="http://schemas.openxmlformats.org/markup-compatibility/2006">
    <mc:Choice xmlns:p14="http://schemas.microsoft.com/office/powerpoint/2010/main" Requires="p14">
      <p:transition spd="slow" p14:dur="1500" advClick="0">
        <p:random/>
      </p:transition>
    </mc:Choice>
    <mc:Fallback>
      <p:transition spd="slow" advClick="0">
        <p:random/>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2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4218237530"/>
      </p:ext>
    </p:extLst>
  </p:cSld>
  <p:clrMapOvr>
    <a:masterClrMapping/>
  </p:clrMapOvr>
  <mc:AlternateContent xmlns:mc="http://schemas.openxmlformats.org/markup-compatibility/2006">
    <mc:Choice xmlns:p14="http://schemas.microsoft.com/office/powerpoint/2010/main" Requires="p14">
      <p:transition spd="slow" p14:dur="1500" advClick="0">
        <p:random/>
      </p:transition>
    </mc:Choice>
    <mc:Fallback>
      <p:transition spd="slow" advClick="0">
        <p:random/>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62CBAFAC-B027-4FE6-8DDA-9D051C861246}" type="datetimeFigureOut">
              <a:rPr lang="zh-CN" altLang="en-US" smtClean="0"/>
              <a:t>2018/10/9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BB8969A-E04D-491D-B8E3-BEE7C667FA34}" type="slidenum">
              <a:rPr lang="zh-CN" altLang="en-US" smtClean="0"/>
              <a:t>‹#›</a:t>
            </a:fld>
            <a:endParaRPr lang="zh-CN" altLang="en-US"/>
          </a:p>
        </p:txBody>
      </p:sp>
    </p:spTree>
    <p:extLst>
      <p:ext uri="{BB962C8B-B14F-4D97-AF65-F5344CB8AC3E}">
        <p14:creationId xmlns:p14="http://schemas.microsoft.com/office/powerpoint/2010/main" val="266044370"/>
      </p:ext>
    </p:extLst>
  </p:cSld>
  <p:clrMapOvr>
    <a:masterClrMapping/>
  </p:clrMapOvr>
  <mc:AlternateContent xmlns:mc="http://schemas.openxmlformats.org/markup-compatibility/2006">
    <mc:Choice xmlns:p14="http://schemas.microsoft.com/office/powerpoint/2010/main" Requires="p14">
      <p:transition spd="slow" p14:dur="1500" advClick="0">
        <p:random/>
      </p:transition>
    </mc:Choice>
    <mc:Fallback>
      <p:transition spd="slow" advClick="0">
        <p:random/>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62CBAFAC-B027-4FE6-8DDA-9D051C861246}" type="datetimeFigureOut">
              <a:rPr lang="zh-CN" altLang="en-US" smtClean="0"/>
              <a:t>2018/10/9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BB8969A-E04D-491D-B8E3-BEE7C667FA34}" type="slidenum">
              <a:rPr lang="zh-CN" altLang="en-US" smtClean="0"/>
              <a:t>‹#›</a:t>
            </a:fld>
            <a:endParaRPr lang="zh-CN" altLang="en-US"/>
          </a:p>
        </p:txBody>
      </p:sp>
    </p:spTree>
    <p:extLst>
      <p:ext uri="{BB962C8B-B14F-4D97-AF65-F5344CB8AC3E}">
        <p14:creationId xmlns:p14="http://schemas.microsoft.com/office/powerpoint/2010/main" val="2085559207"/>
      </p:ext>
    </p:extLst>
  </p:cSld>
  <p:clrMapOvr>
    <a:masterClrMapping/>
  </p:clrMapOvr>
  <mc:AlternateContent xmlns:mc="http://schemas.openxmlformats.org/markup-compatibility/2006">
    <mc:Choice xmlns:p14="http://schemas.microsoft.com/office/powerpoint/2010/main" Requires="p14">
      <p:transition spd="slow" p14:dur="1500" advClick="0">
        <p:random/>
      </p:transition>
    </mc:Choice>
    <mc:Fallback>
      <p:transition spd="slow" advClick="0">
        <p:random/>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62CBAFAC-B027-4FE6-8DDA-9D051C861246}" type="datetimeFigureOut">
              <a:rPr lang="zh-CN" altLang="en-US" smtClean="0"/>
              <a:t>2018/10/9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BB8969A-E04D-491D-B8E3-BEE7C667FA34}" type="slidenum">
              <a:rPr lang="zh-CN" altLang="en-US" smtClean="0"/>
              <a:t>‹#›</a:t>
            </a:fld>
            <a:endParaRPr lang="zh-CN" altLang="en-US"/>
          </a:p>
        </p:txBody>
      </p:sp>
    </p:spTree>
    <p:extLst>
      <p:ext uri="{BB962C8B-B14F-4D97-AF65-F5344CB8AC3E}">
        <p14:creationId xmlns:p14="http://schemas.microsoft.com/office/powerpoint/2010/main" val="472870643"/>
      </p:ext>
    </p:extLst>
  </p:cSld>
  <p:clrMapOvr>
    <a:masterClrMapping/>
  </p:clrMapOvr>
  <mc:AlternateContent xmlns:mc="http://schemas.openxmlformats.org/markup-compatibility/2006">
    <mc:Choice xmlns:p14="http://schemas.microsoft.com/office/powerpoint/2010/main" Requires="p14">
      <p:transition spd="slow" p14:dur="1500" advClick="0">
        <p:random/>
      </p:transition>
    </mc:Choice>
    <mc:Fallback>
      <p:transition spd="slow" advClick="0">
        <p:random/>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62CBAFAC-B027-4FE6-8DDA-9D051C861246}" type="datetimeFigureOut">
              <a:rPr lang="zh-CN" altLang="en-US" smtClean="0"/>
              <a:t>2018/10/9</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3BB8969A-E04D-491D-B8E3-BEE7C667FA34}" type="slidenum">
              <a:rPr lang="zh-CN" altLang="en-US" smtClean="0"/>
              <a:t>‹#›</a:t>
            </a:fld>
            <a:endParaRPr lang="zh-CN" altLang="en-US"/>
          </a:p>
        </p:txBody>
      </p:sp>
    </p:spTree>
    <p:extLst>
      <p:ext uri="{BB962C8B-B14F-4D97-AF65-F5344CB8AC3E}">
        <p14:creationId xmlns:p14="http://schemas.microsoft.com/office/powerpoint/2010/main" val="441652987"/>
      </p:ext>
    </p:extLst>
  </p:cSld>
  <p:clrMapOvr>
    <a:masterClrMapping/>
  </p:clrMapOvr>
  <mc:AlternateContent xmlns:mc="http://schemas.openxmlformats.org/markup-compatibility/2006">
    <mc:Choice xmlns:p14="http://schemas.microsoft.com/office/powerpoint/2010/main" Requires="p14">
      <p:transition spd="slow" p14:dur="1500" advClick="0">
        <p:random/>
      </p:transition>
    </mc:Choice>
    <mc:Fallback>
      <p:transition spd="slow" advClick="0">
        <p:random/>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62CBAFAC-B027-4FE6-8DDA-9D051C861246}" type="datetimeFigureOut">
              <a:rPr lang="zh-CN" altLang="en-US" smtClean="0"/>
              <a:t>2018/10/9</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3BB8969A-E04D-491D-B8E3-BEE7C667FA34}" type="slidenum">
              <a:rPr lang="zh-CN" altLang="en-US" smtClean="0"/>
              <a:t>‹#›</a:t>
            </a:fld>
            <a:endParaRPr lang="zh-CN" altLang="en-US"/>
          </a:p>
        </p:txBody>
      </p:sp>
    </p:spTree>
    <p:extLst>
      <p:ext uri="{BB962C8B-B14F-4D97-AF65-F5344CB8AC3E}">
        <p14:creationId xmlns:p14="http://schemas.microsoft.com/office/powerpoint/2010/main" val="2305579494"/>
      </p:ext>
    </p:extLst>
  </p:cSld>
  <p:clrMapOvr>
    <a:masterClrMapping/>
  </p:clrMapOvr>
  <mc:AlternateContent xmlns:mc="http://schemas.openxmlformats.org/markup-compatibility/2006">
    <mc:Choice xmlns:p14="http://schemas.microsoft.com/office/powerpoint/2010/main" Requires="p14">
      <p:transition spd="slow" p14:dur="1500" advClick="0">
        <p:random/>
      </p:transition>
    </mc:Choice>
    <mc:Fallback>
      <p:transition spd="slow" advClick="0">
        <p:random/>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62CBAFAC-B027-4FE6-8DDA-9D051C861246}" type="datetimeFigureOut">
              <a:rPr lang="zh-CN" altLang="en-US" smtClean="0"/>
              <a:t>2018/10/9</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3BB8969A-E04D-491D-B8E3-BEE7C667FA34}" type="slidenum">
              <a:rPr lang="zh-CN" altLang="en-US" smtClean="0"/>
              <a:t>‹#›</a:t>
            </a:fld>
            <a:endParaRPr lang="zh-CN" altLang="en-US"/>
          </a:p>
        </p:txBody>
      </p:sp>
    </p:spTree>
    <p:extLst>
      <p:ext uri="{BB962C8B-B14F-4D97-AF65-F5344CB8AC3E}">
        <p14:creationId xmlns:p14="http://schemas.microsoft.com/office/powerpoint/2010/main" val="3773567622"/>
      </p:ext>
    </p:extLst>
  </p:cSld>
  <p:clrMapOvr>
    <a:masterClrMapping/>
  </p:clrMapOvr>
  <mc:AlternateContent xmlns:mc="http://schemas.openxmlformats.org/markup-compatibility/2006">
    <mc:Choice xmlns:p14="http://schemas.microsoft.com/office/powerpoint/2010/main" Requires="p14">
      <p:transition spd="slow" p14:dur="1500" advClick="0">
        <p:random/>
      </p:transition>
    </mc:Choice>
    <mc:Fallback>
      <p:transition spd="slow" advClick="0">
        <p:random/>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62CBAFAC-B027-4FE6-8DDA-9D051C861246}" type="datetimeFigureOut">
              <a:rPr lang="zh-CN" altLang="en-US" smtClean="0"/>
              <a:t>2018/10/9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BB8969A-E04D-491D-B8E3-BEE7C667FA34}" type="slidenum">
              <a:rPr lang="zh-CN" altLang="en-US" smtClean="0"/>
              <a:t>‹#›</a:t>
            </a:fld>
            <a:endParaRPr lang="zh-CN" altLang="en-US"/>
          </a:p>
        </p:txBody>
      </p:sp>
    </p:spTree>
    <p:extLst>
      <p:ext uri="{BB962C8B-B14F-4D97-AF65-F5344CB8AC3E}">
        <p14:creationId xmlns:p14="http://schemas.microsoft.com/office/powerpoint/2010/main" val="524764436"/>
      </p:ext>
    </p:extLst>
  </p:cSld>
  <p:clrMapOvr>
    <a:masterClrMapping/>
  </p:clrMapOvr>
  <mc:AlternateContent xmlns:mc="http://schemas.openxmlformats.org/markup-compatibility/2006">
    <mc:Choice xmlns:p14="http://schemas.microsoft.com/office/powerpoint/2010/main" Requires="p14">
      <p:transition spd="slow" p14:dur="1500" advClick="0">
        <p:random/>
      </p:transition>
    </mc:Choice>
    <mc:Fallback>
      <p:transition spd="slow" advClick="0">
        <p:random/>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62CBAFAC-B027-4FE6-8DDA-9D051C861246}" type="datetimeFigureOut">
              <a:rPr lang="zh-CN" altLang="en-US" smtClean="0"/>
              <a:t>2018/10/9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BB8969A-E04D-491D-B8E3-BEE7C667FA34}" type="slidenum">
              <a:rPr lang="zh-CN" altLang="en-US" smtClean="0"/>
              <a:t>‹#›</a:t>
            </a:fld>
            <a:endParaRPr lang="zh-CN" altLang="en-US"/>
          </a:p>
        </p:txBody>
      </p:sp>
    </p:spTree>
    <p:extLst>
      <p:ext uri="{BB962C8B-B14F-4D97-AF65-F5344CB8AC3E}">
        <p14:creationId xmlns:p14="http://schemas.microsoft.com/office/powerpoint/2010/main" val="406729322"/>
      </p:ext>
    </p:extLst>
  </p:cSld>
  <p:clrMapOvr>
    <a:masterClrMapping/>
  </p:clrMapOvr>
  <mc:AlternateContent xmlns:mc="http://schemas.openxmlformats.org/markup-compatibility/2006">
    <mc:Choice xmlns:p14="http://schemas.microsoft.com/office/powerpoint/2010/main" Requires="p14">
      <p:transition spd="slow" p14:dur="1500" advClick="0">
        <p:random/>
      </p:transition>
    </mc:Choice>
    <mc:Fallback>
      <p:transition spd="slow" advClick="0">
        <p:random/>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2CBAFAC-B027-4FE6-8DDA-9D051C861246}" type="datetimeFigureOut">
              <a:rPr lang="zh-CN" altLang="en-US" smtClean="0"/>
              <a:t>2018/10/9</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BB8969A-E04D-491D-B8E3-BEE7C667FA34}" type="slidenum">
              <a:rPr lang="zh-CN" altLang="en-US" smtClean="0"/>
              <a:t>‹#›</a:t>
            </a:fld>
            <a:endParaRPr lang="zh-CN" altLang="en-US"/>
          </a:p>
        </p:txBody>
      </p:sp>
    </p:spTree>
    <p:extLst>
      <p:ext uri="{BB962C8B-B14F-4D97-AF65-F5344CB8AC3E}">
        <p14:creationId xmlns:p14="http://schemas.microsoft.com/office/powerpoint/2010/main" val="359010896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mc:AlternateContent xmlns:mc="http://schemas.openxmlformats.org/markup-compatibility/2006">
    <mc:Choice xmlns:p14="http://schemas.microsoft.com/office/powerpoint/2010/main" Requires="p14">
      <p:transition spd="slow" p14:dur="1500" advClick="0">
        <p:random/>
      </p:transition>
    </mc:Choice>
    <mc:Fallback>
      <p:transition spd="slow" advClick="0">
        <p:random/>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image" Target="../media/image11.png"/></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矩形 25"/>
          <p:cNvSpPr/>
          <p:nvPr/>
        </p:nvSpPr>
        <p:spPr>
          <a:xfrm>
            <a:off x="1" y="2124074"/>
            <a:ext cx="12191998" cy="3510999"/>
          </a:xfrm>
          <a:prstGeom prst="rect">
            <a:avLst/>
          </a:prstGeom>
          <a:solidFill>
            <a:schemeClr val="bg1">
              <a:lumMod val="95000"/>
            </a:schemeClr>
          </a:solidFill>
          <a:ln w="28575"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Arial"/>
              <a:ea typeface="微软雅黑"/>
            </a:endParaRPr>
          </a:p>
        </p:txBody>
      </p:sp>
      <p:sp>
        <p:nvSpPr>
          <p:cNvPr id="24" name="圆角矩形 23">
            <a:extLst>
              <a:ext uri="{FF2B5EF4-FFF2-40B4-BE49-F238E27FC236}">
                <a16:creationId xmlns:a16="http://schemas.microsoft.com/office/drawing/2014/main" id="{8875A06F-C0EC-4FE0-8F48-596CA361EC4B}"/>
              </a:ext>
            </a:extLst>
          </p:cNvPr>
          <p:cNvSpPr/>
          <p:nvPr/>
        </p:nvSpPr>
        <p:spPr>
          <a:xfrm>
            <a:off x="8370885" y="4611174"/>
            <a:ext cx="3527491" cy="552674"/>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25" name="矩形 24">
            <a:extLst>
              <a:ext uri="{FF2B5EF4-FFF2-40B4-BE49-F238E27FC236}">
                <a16:creationId xmlns:a16="http://schemas.microsoft.com/office/drawing/2014/main" id="{BC8B7309-47C9-4775-B79E-2574502695CA}"/>
              </a:ext>
            </a:extLst>
          </p:cNvPr>
          <p:cNvSpPr/>
          <p:nvPr/>
        </p:nvSpPr>
        <p:spPr>
          <a:xfrm>
            <a:off x="8447888" y="4733967"/>
            <a:ext cx="3278462" cy="461665"/>
          </a:xfrm>
          <a:prstGeom prst="rect">
            <a:avLst/>
          </a:prstGeom>
        </p:spPr>
        <p:txBody>
          <a:bodyPr wrap="none">
            <a:spAutoFit/>
          </a:bodyPr>
          <a:lstStyle/>
          <a:p>
            <a:r>
              <a:rPr lang="zh-CN" altLang="zh-CN" sz="2400" b="1" dirty="0"/>
              <a:t>策划人：严书怡、肖丹</a:t>
            </a:r>
          </a:p>
        </p:txBody>
      </p:sp>
      <p:sp>
        <p:nvSpPr>
          <p:cNvPr id="27" name="矩形 26"/>
          <p:cNvSpPr/>
          <p:nvPr/>
        </p:nvSpPr>
        <p:spPr>
          <a:xfrm>
            <a:off x="4564486" y="3187875"/>
            <a:ext cx="7333890" cy="646331"/>
          </a:xfrm>
          <a:prstGeom prst="rect">
            <a:avLst/>
          </a:prstGeom>
        </p:spPr>
        <p:txBody>
          <a:bodyPr wrap="square">
            <a:spAutoFit/>
            <a:scene3d>
              <a:camera prst="orthographicFront"/>
              <a:lightRig rig="threePt" dir="t"/>
            </a:scene3d>
            <a:sp3d contourW="254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zh-CN" sz="3600" b="1" dirty="0"/>
              <a:t>“遇见更好的自己”心理主题班会</a:t>
            </a:r>
            <a:endParaRPr lang="zh-CN" altLang="zh-CN" sz="3600" dirty="0"/>
          </a:p>
        </p:txBody>
      </p:sp>
      <p:grpSp>
        <p:nvGrpSpPr>
          <p:cNvPr id="3" name="组合 2"/>
          <p:cNvGrpSpPr/>
          <p:nvPr/>
        </p:nvGrpSpPr>
        <p:grpSpPr>
          <a:xfrm>
            <a:off x="-163937" y="-133350"/>
            <a:ext cx="12536142" cy="1610372"/>
            <a:chOff x="-163937" y="-133350"/>
            <a:chExt cx="12536142" cy="1610372"/>
          </a:xfrm>
        </p:grpSpPr>
        <p:pic>
          <p:nvPicPr>
            <p:cNvPr id="28" name="图片 27">
              <a:extLst>
                <a:ext uri="{FF2B5EF4-FFF2-40B4-BE49-F238E27FC236}">
                  <a16:creationId xmlns:a16="http://schemas.microsoft.com/office/drawing/2014/main" id="{402AFC96-6852-4426-82C5-1AEDFD82FBF9}"/>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b="52549"/>
            <a:stretch/>
          </p:blipFill>
          <p:spPr>
            <a:xfrm>
              <a:off x="-163937" y="-133350"/>
              <a:ext cx="3272145" cy="1480457"/>
            </a:xfrm>
            <a:prstGeom prst="rect">
              <a:avLst/>
            </a:prstGeom>
          </p:spPr>
        </p:pic>
        <p:pic>
          <p:nvPicPr>
            <p:cNvPr id="29" name="图片 28">
              <a:extLst>
                <a:ext uri="{FF2B5EF4-FFF2-40B4-BE49-F238E27FC236}">
                  <a16:creationId xmlns:a16="http://schemas.microsoft.com/office/drawing/2014/main" id="{26887DA0-5F9F-4E3E-8FF2-AA45EEBDFBE0}"/>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b="52549"/>
            <a:stretch/>
          </p:blipFill>
          <p:spPr>
            <a:xfrm flipH="1">
              <a:off x="9100061" y="-133350"/>
              <a:ext cx="3272144" cy="1480457"/>
            </a:xfrm>
            <a:prstGeom prst="rect">
              <a:avLst/>
            </a:prstGeom>
          </p:spPr>
        </p:pic>
        <p:grpSp>
          <p:nvGrpSpPr>
            <p:cNvPr id="30" name="组合 29">
              <a:extLst>
                <a:ext uri="{FF2B5EF4-FFF2-40B4-BE49-F238E27FC236}">
                  <a16:creationId xmlns:a16="http://schemas.microsoft.com/office/drawing/2014/main" id="{15BA0082-EC58-4B1B-9685-C20D9B020547}"/>
                </a:ext>
              </a:extLst>
            </p:cNvPr>
            <p:cNvGrpSpPr/>
            <p:nvPr/>
          </p:nvGrpSpPr>
          <p:grpSpPr>
            <a:xfrm>
              <a:off x="2595950" y="-133350"/>
              <a:ext cx="6923900" cy="1610372"/>
              <a:chOff x="3149380" y="-94000"/>
              <a:chExt cx="6365320" cy="1480457"/>
            </a:xfrm>
          </p:grpSpPr>
          <p:pic>
            <p:nvPicPr>
              <p:cNvPr id="31" name="图片 30">
                <a:extLst>
                  <a:ext uri="{FF2B5EF4-FFF2-40B4-BE49-F238E27FC236}">
                    <a16:creationId xmlns:a16="http://schemas.microsoft.com/office/drawing/2014/main" id="{AB0877B5-A3ED-4F60-85D2-64502A690D65}"/>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b="52549"/>
              <a:stretch/>
            </p:blipFill>
            <p:spPr>
              <a:xfrm flipH="1">
                <a:off x="3149380" y="-94000"/>
                <a:ext cx="3272144" cy="1480457"/>
              </a:xfrm>
              <a:prstGeom prst="rect">
                <a:avLst/>
              </a:prstGeom>
            </p:spPr>
          </p:pic>
          <p:pic>
            <p:nvPicPr>
              <p:cNvPr id="32" name="图片 31">
                <a:extLst>
                  <a:ext uri="{FF2B5EF4-FFF2-40B4-BE49-F238E27FC236}">
                    <a16:creationId xmlns:a16="http://schemas.microsoft.com/office/drawing/2014/main" id="{A4F3B2A3-1B1C-44BE-8351-95E49AD9FECC}"/>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b="52549"/>
              <a:stretch/>
            </p:blipFill>
            <p:spPr>
              <a:xfrm>
                <a:off x="6242556" y="-94000"/>
                <a:ext cx="3272144" cy="1480457"/>
              </a:xfrm>
              <a:prstGeom prst="rect">
                <a:avLst/>
              </a:prstGeom>
            </p:spPr>
          </p:pic>
        </p:grpSp>
      </p:grpSp>
      <p:pic>
        <p:nvPicPr>
          <p:cNvPr id="19" name="图片 18">
            <a:extLst>
              <a:ext uri="{FF2B5EF4-FFF2-40B4-BE49-F238E27FC236}">
                <a16:creationId xmlns:a16="http://schemas.microsoft.com/office/drawing/2014/main" id="{CAA9EA42-1DED-4288-988B-9EE85F30EF0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 y="837748"/>
            <a:ext cx="4400551" cy="6020251"/>
          </a:xfrm>
          <a:prstGeom prst="rect">
            <a:avLst/>
          </a:prstGeom>
        </p:spPr>
      </p:pic>
    </p:spTree>
    <p:extLst>
      <p:ext uri="{BB962C8B-B14F-4D97-AF65-F5344CB8AC3E}">
        <p14:creationId xmlns:p14="http://schemas.microsoft.com/office/powerpoint/2010/main" val="2128595861"/>
      </p:ext>
    </p:extLst>
  </p:cSld>
  <p:clrMapOvr>
    <a:masterClrMapping/>
  </p:clrMapOvr>
  <mc:AlternateContent xmlns:mc="http://schemas.openxmlformats.org/markup-compatibility/2006">
    <mc:Choice xmlns:p14="http://schemas.microsoft.com/office/powerpoint/2010/main" Requires="p14">
      <p:transition spd="slow" p14:dur="1500" advClick="0">
        <p:random/>
      </p:transition>
    </mc:Choice>
    <mc:Fallback>
      <p:transition spd="slow" advClick="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up)">
                                      <p:cBhvr>
                                        <p:cTn id="7" dur="500"/>
                                        <p:tgtEl>
                                          <p:spTgt spid="3"/>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19"/>
                                        </p:tgtEl>
                                        <p:attrNameLst>
                                          <p:attrName>style.visibility</p:attrName>
                                        </p:attrNameLst>
                                      </p:cBhvr>
                                      <p:to>
                                        <p:strVal val="visible"/>
                                      </p:to>
                                    </p:set>
                                    <p:animEffect transition="in" filter="wipe(down)">
                                      <p:cBhvr>
                                        <p:cTn id="11" dur="500"/>
                                        <p:tgtEl>
                                          <p:spTgt spid="19"/>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wipe(left)">
                                      <p:cBhvr>
                                        <p:cTn id="15" dur="1000"/>
                                        <p:tgtEl>
                                          <p:spTgt spid="26"/>
                                        </p:tgtEl>
                                      </p:cBhvr>
                                    </p:animEffect>
                                  </p:childTnLst>
                                </p:cTn>
                              </p:par>
                            </p:childTnLst>
                          </p:cTn>
                        </p:par>
                        <p:par>
                          <p:cTn id="16" fill="hold">
                            <p:stCondLst>
                              <p:cond delay="2000"/>
                            </p:stCondLst>
                            <p:childTnLst>
                              <p:par>
                                <p:cTn id="17" presetID="16" presetClass="entr" presetSubtype="21" fill="hold" grpId="0" nodeType="afterEffect">
                                  <p:stCondLst>
                                    <p:cond delay="0"/>
                                  </p:stCondLst>
                                  <p:childTnLst>
                                    <p:set>
                                      <p:cBhvr>
                                        <p:cTn id="18" dur="1" fill="hold">
                                          <p:stCondLst>
                                            <p:cond delay="0"/>
                                          </p:stCondLst>
                                        </p:cTn>
                                        <p:tgtEl>
                                          <p:spTgt spid="27"/>
                                        </p:tgtEl>
                                        <p:attrNameLst>
                                          <p:attrName>style.visibility</p:attrName>
                                        </p:attrNameLst>
                                      </p:cBhvr>
                                      <p:to>
                                        <p:strVal val="visible"/>
                                      </p:to>
                                    </p:set>
                                    <p:animEffect transition="in" filter="barn(inVertical)">
                                      <p:cBhvr>
                                        <p:cTn id="19"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7"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rotWithShape="1">
          <a:blip r:embed="rId2" cstate="print">
            <a:extLst>
              <a:ext uri="{28A0092B-C50C-407E-A947-70E740481C1C}">
                <a14:useLocalDpi xmlns:a14="http://schemas.microsoft.com/office/drawing/2010/main" val="0"/>
              </a:ext>
            </a:extLst>
          </a:blip>
          <a:srcRect l="23518" t="27037" r="27778" b="7778"/>
          <a:stretch/>
        </p:blipFill>
        <p:spPr>
          <a:xfrm>
            <a:off x="9683015" y="3681128"/>
            <a:ext cx="2467119" cy="3302000"/>
          </a:xfrm>
          <a:prstGeom prst="rect">
            <a:avLst/>
          </a:prstGeom>
        </p:spPr>
      </p:pic>
      <p:sp>
        <p:nvSpPr>
          <p:cNvPr id="8" name="矩形 7">
            <a:extLst>
              <a:ext uri="{FF2B5EF4-FFF2-40B4-BE49-F238E27FC236}">
                <a16:creationId xmlns:a16="http://schemas.microsoft.com/office/drawing/2014/main" id="{88AFE7C7-6AC2-4602-970A-C94C5ED05AE4}"/>
              </a:ext>
            </a:extLst>
          </p:cNvPr>
          <p:cNvSpPr/>
          <p:nvPr/>
        </p:nvSpPr>
        <p:spPr bwMode="auto">
          <a:xfrm>
            <a:off x="1468711" y="1142733"/>
            <a:ext cx="8214304" cy="3896516"/>
          </a:xfrm>
          <a:prstGeom prst="rect">
            <a:avLst/>
          </a:prstGeom>
        </p:spPr>
        <p:txBody>
          <a:bodyPr wrap="square">
            <a:spAutoFit/>
          </a:bodyPr>
          <a:lstStyle/>
          <a:p>
            <a:pPr algn="just">
              <a:lnSpc>
                <a:spcPct val="150000"/>
              </a:lnSpc>
            </a:pPr>
            <a:r>
              <a:rPr lang="en-US" altLang="zh-CN" sz="2800" dirty="0"/>
              <a:t>1</a:t>
            </a:r>
            <a:r>
              <a:rPr lang="zh-CN" altLang="zh-CN" sz="2800" dirty="0"/>
              <a:t>．正确认识自我就是指一个人对自我的认识要与自我的实际情况相符合</a:t>
            </a:r>
            <a:r>
              <a:rPr lang="zh-CN" altLang="zh-CN" sz="2800" b="1" dirty="0"/>
              <a:t>。</a:t>
            </a:r>
            <a:r>
              <a:rPr lang="zh-CN" altLang="zh-CN" sz="2800" dirty="0"/>
              <a:t>它包括两个方面的涵义</a:t>
            </a:r>
            <a:r>
              <a:rPr lang="en-US" altLang="zh-CN" sz="2800" dirty="0"/>
              <a:t>:</a:t>
            </a:r>
            <a:endParaRPr lang="zh-CN" altLang="zh-CN" sz="2800" dirty="0"/>
          </a:p>
          <a:p>
            <a:pPr algn="just">
              <a:lnSpc>
                <a:spcPct val="150000"/>
              </a:lnSpc>
            </a:pPr>
            <a:r>
              <a:rPr lang="zh-CN" altLang="zh-CN" sz="2800" dirty="0"/>
              <a:t>（</a:t>
            </a:r>
            <a:r>
              <a:rPr lang="en-US" altLang="zh-CN" sz="2800" dirty="0"/>
              <a:t>1</a:t>
            </a:r>
            <a:r>
              <a:rPr lang="zh-CN" altLang="zh-CN" sz="2800" dirty="0"/>
              <a:t>）正确、全面认识自己的特点和长处。</a:t>
            </a:r>
          </a:p>
          <a:p>
            <a:pPr algn="just">
              <a:lnSpc>
                <a:spcPct val="150000"/>
              </a:lnSpc>
            </a:pPr>
            <a:r>
              <a:rPr lang="zh-CN" altLang="zh-CN" sz="2800" dirty="0"/>
              <a:t>（</a:t>
            </a:r>
            <a:r>
              <a:rPr lang="en-US" altLang="zh-CN" sz="2800" dirty="0"/>
              <a:t>2</a:t>
            </a:r>
            <a:r>
              <a:rPr lang="zh-CN" altLang="zh-CN" sz="2800" dirty="0"/>
              <a:t>）正确认识自我与社会、个人与集体的关系。认识到个人的成长离不开集体，自我的人生价值主要在于对社会的贡献。</a:t>
            </a:r>
          </a:p>
        </p:txBody>
      </p:sp>
      <p:pic>
        <p:nvPicPr>
          <p:cNvPr id="13" name="Picture 2" descr="http://img.hb.aicdn.com/3e0bd399b2d39ae2dc5ab2c1dd7b9dcbd208240f2375e-HZ9NH1">
            <a:extLst>
              <a:ext uri="{FF2B5EF4-FFF2-40B4-BE49-F238E27FC236}">
                <a16:creationId xmlns:a16="http://schemas.microsoft.com/office/drawing/2014/main" id="{7870571F-5B1D-4003-A37C-044DE173299A}"/>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682448" y="4625978"/>
            <a:ext cx="1412299" cy="141229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59718350"/>
      </p:ext>
    </p:extLst>
  </p:cSld>
  <p:clrMapOvr>
    <a:masterClrMapping/>
  </p:clrMapOvr>
  <mc:AlternateContent xmlns:mc="http://schemas.openxmlformats.org/markup-compatibility/2006">
    <mc:Choice xmlns:p14="http://schemas.microsoft.com/office/powerpoint/2010/main" Requires="p14">
      <p:transition spd="slow" p14:dur="1500" advClick="0">
        <p:random/>
      </p:transition>
    </mc:Choice>
    <mc:Fallback>
      <p:transition spd="slow" advClick="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a:extLst>
              <a:ext uri="{FF2B5EF4-FFF2-40B4-BE49-F238E27FC236}">
                <a16:creationId xmlns:a16="http://schemas.microsoft.com/office/drawing/2014/main" id="{E69D1C9F-AAE1-4415-82B0-75898B2CD6C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038696"/>
            <a:ext cx="3860317" cy="5714286"/>
          </a:xfrm>
          <a:prstGeom prst="rect">
            <a:avLst/>
          </a:prstGeom>
        </p:spPr>
      </p:pic>
      <p:sp>
        <p:nvSpPr>
          <p:cNvPr id="16" name="矩形 15">
            <a:extLst>
              <a:ext uri="{FF2B5EF4-FFF2-40B4-BE49-F238E27FC236}">
                <a16:creationId xmlns:a16="http://schemas.microsoft.com/office/drawing/2014/main" id="{F11F5063-BC69-4DF2-85B7-08951F2E080D}"/>
              </a:ext>
            </a:extLst>
          </p:cNvPr>
          <p:cNvSpPr/>
          <p:nvPr/>
        </p:nvSpPr>
        <p:spPr>
          <a:xfrm>
            <a:off x="3860317" y="493820"/>
            <a:ext cx="7810883" cy="5569089"/>
          </a:xfrm>
          <a:prstGeom prst="rect">
            <a:avLst/>
          </a:prstGeom>
        </p:spPr>
        <p:txBody>
          <a:bodyPr wrap="square">
            <a:spAutoFit/>
            <a:scene3d>
              <a:camera prst="orthographicFront"/>
              <a:lightRig rig="threePt" dir="t"/>
            </a:scene3d>
            <a:sp3d contourW="12700"/>
          </a:bodyPr>
          <a:lstStyle/>
          <a:p>
            <a:pPr indent="457200" algn="just">
              <a:lnSpc>
                <a:spcPct val="150000"/>
              </a:lnSpc>
            </a:pPr>
            <a:r>
              <a:rPr lang="en-US" altLang="zh-CN" sz="2400" b="1" dirty="0"/>
              <a:t>2</a:t>
            </a:r>
            <a:r>
              <a:rPr lang="zh-CN" altLang="zh-CN" sz="2400" b="1" dirty="0"/>
              <a:t>．人总是在不断地发展变化的。</a:t>
            </a:r>
            <a:r>
              <a:rPr lang="zh-CN" altLang="zh-CN" sz="2400" dirty="0"/>
              <a:t>因此，我们需要不断更新、不断完善对自己的认识，这样才能使自己变得更好和更完美，而要正确认识自己，我们就必须要用全面的、发展的眼光看待自己</a:t>
            </a:r>
            <a:r>
              <a:rPr lang="zh-CN" altLang="en-US" sz="2400" dirty="0"/>
              <a:t>。</a:t>
            </a:r>
            <a:endParaRPr lang="en-US" altLang="zh-CN" sz="2400" dirty="0"/>
          </a:p>
          <a:p>
            <a:pPr indent="457200" algn="just">
              <a:lnSpc>
                <a:spcPct val="150000"/>
              </a:lnSpc>
            </a:pPr>
            <a:r>
              <a:rPr lang="zh-CN" altLang="zh-CN" sz="2400" dirty="0"/>
              <a:t>（</a:t>
            </a:r>
            <a:r>
              <a:rPr lang="en-US" altLang="zh-CN" sz="2400" dirty="0"/>
              <a:t>1</a:t>
            </a:r>
            <a:r>
              <a:rPr lang="zh-CN" altLang="zh-CN" sz="2400" dirty="0"/>
              <a:t>）全面认识自己，我们既要认识自己的外在形象，如外貌、衣着、举止、风度、谈吐，又要认识自己的内在素质，如学识、心理、道德、能力等。</a:t>
            </a:r>
            <a:endParaRPr lang="en-US" altLang="zh-CN" sz="2400" dirty="0"/>
          </a:p>
          <a:p>
            <a:pPr indent="457200" algn="just">
              <a:lnSpc>
                <a:spcPct val="150000"/>
              </a:lnSpc>
            </a:pPr>
            <a:r>
              <a:rPr lang="zh-CN" altLang="zh-CN" sz="2400" dirty="0"/>
              <a:t>（</a:t>
            </a:r>
            <a:r>
              <a:rPr lang="en-US" altLang="zh-CN" sz="2400" dirty="0"/>
              <a:t>2</a:t>
            </a:r>
            <a:r>
              <a:rPr lang="zh-CN" altLang="zh-CN" sz="2400" dirty="0"/>
              <a:t>）全面认识自己，我们既要看到自己的优点和长处，又要看到自己的缺点和不足。</a:t>
            </a:r>
            <a:endParaRPr lang="en-US" altLang="zh-CN" sz="2400" dirty="0"/>
          </a:p>
          <a:p>
            <a:pPr indent="457200" algn="just">
              <a:lnSpc>
                <a:spcPct val="150000"/>
              </a:lnSpc>
            </a:pPr>
            <a:r>
              <a:rPr lang="zh-CN" altLang="zh-CN" sz="2400" dirty="0"/>
              <a:t>（</a:t>
            </a:r>
            <a:r>
              <a:rPr lang="en-US" altLang="zh-CN" sz="2400" dirty="0"/>
              <a:t>3</a:t>
            </a:r>
            <a:r>
              <a:rPr lang="zh-CN" altLang="zh-CN" sz="2400" dirty="0"/>
              <a:t>）事物总是发展变化的，没有一成不变的事物。</a:t>
            </a:r>
            <a:endParaRPr lang="zh-CN" altLang="zh-CN" sz="4000" dirty="0"/>
          </a:p>
        </p:txBody>
      </p:sp>
    </p:spTree>
    <p:extLst>
      <p:ext uri="{BB962C8B-B14F-4D97-AF65-F5344CB8AC3E}">
        <p14:creationId xmlns:p14="http://schemas.microsoft.com/office/powerpoint/2010/main" val="2672758807"/>
      </p:ext>
    </p:extLst>
  </p:cSld>
  <p:clrMapOvr>
    <a:masterClrMapping/>
  </p:clrMapOvr>
  <mc:AlternateContent xmlns:mc="http://schemas.openxmlformats.org/markup-compatibility/2006">
    <mc:Choice xmlns:p14="http://schemas.microsoft.com/office/powerpoint/2010/main" Requires="p14">
      <p:transition spd="slow" p14:dur="1500" advClick="0">
        <p:random/>
      </p:transition>
    </mc:Choice>
    <mc:Fallback>
      <p:transition spd="slow" advClick="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rotWithShape="1">
          <a:blip r:embed="rId2" cstate="print">
            <a:extLst>
              <a:ext uri="{28A0092B-C50C-407E-A947-70E740481C1C}">
                <a14:useLocalDpi xmlns:a14="http://schemas.microsoft.com/office/drawing/2010/main" val="0"/>
              </a:ext>
            </a:extLst>
          </a:blip>
          <a:srcRect l="23518" t="27037" r="27778" b="7778"/>
          <a:stretch/>
        </p:blipFill>
        <p:spPr>
          <a:xfrm>
            <a:off x="9683015" y="3681128"/>
            <a:ext cx="2467119" cy="3302000"/>
          </a:xfrm>
          <a:prstGeom prst="rect">
            <a:avLst/>
          </a:prstGeom>
        </p:spPr>
      </p:pic>
      <p:sp>
        <p:nvSpPr>
          <p:cNvPr id="8" name="矩形 7">
            <a:extLst>
              <a:ext uri="{FF2B5EF4-FFF2-40B4-BE49-F238E27FC236}">
                <a16:creationId xmlns:a16="http://schemas.microsoft.com/office/drawing/2014/main" id="{88AFE7C7-6AC2-4602-970A-C94C5ED05AE4}"/>
              </a:ext>
            </a:extLst>
          </p:cNvPr>
          <p:cNvSpPr/>
          <p:nvPr/>
        </p:nvSpPr>
        <p:spPr bwMode="auto">
          <a:xfrm>
            <a:off x="851568" y="728954"/>
            <a:ext cx="8937326" cy="5569089"/>
          </a:xfrm>
          <a:prstGeom prst="rect">
            <a:avLst/>
          </a:prstGeom>
        </p:spPr>
        <p:txBody>
          <a:bodyPr wrap="square">
            <a:spAutoFit/>
          </a:bodyPr>
          <a:lstStyle/>
          <a:p>
            <a:pPr>
              <a:lnSpc>
                <a:spcPct val="150000"/>
              </a:lnSpc>
            </a:pPr>
            <a:r>
              <a:rPr lang="en-US" altLang="zh-CN" sz="2400" b="1" dirty="0"/>
              <a:t>3</a:t>
            </a:r>
            <a:r>
              <a:rPr lang="zh-CN" altLang="zh-CN" sz="2400" b="1" dirty="0"/>
              <a:t>、认识自我的途径</a:t>
            </a:r>
            <a:r>
              <a:rPr lang="zh-CN" altLang="zh-CN" sz="2400" dirty="0"/>
              <a:t>包括</a:t>
            </a:r>
            <a:r>
              <a:rPr lang="en-US" altLang="zh-CN" sz="2400" dirty="0"/>
              <a:t>:</a:t>
            </a:r>
            <a:endParaRPr lang="zh-CN" altLang="zh-CN" sz="2400" dirty="0"/>
          </a:p>
          <a:p>
            <a:pPr>
              <a:lnSpc>
                <a:spcPct val="150000"/>
              </a:lnSpc>
            </a:pPr>
            <a:r>
              <a:rPr lang="zh-CN" altLang="zh-CN" sz="2400" dirty="0"/>
              <a:t>（</a:t>
            </a:r>
            <a:r>
              <a:rPr lang="en-US" altLang="zh-CN" sz="2400" dirty="0"/>
              <a:t>1</a:t>
            </a:r>
            <a:r>
              <a:rPr lang="zh-CN" altLang="zh-CN" sz="2400" dirty="0"/>
              <a:t>）通过自我观察认识自己</a:t>
            </a:r>
            <a:r>
              <a:rPr lang="zh-CN" altLang="en-US" sz="2400" dirty="0"/>
              <a:t>。</a:t>
            </a:r>
            <a:endParaRPr lang="en-US" altLang="zh-CN" sz="2400" dirty="0"/>
          </a:p>
          <a:p>
            <a:pPr>
              <a:lnSpc>
                <a:spcPct val="150000"/>
              </a:lnSpc>
            </a:pPr>
            <a:r>
              <a:rPr lang="zh-CN" altLang="zh-CN" sz="2400" dirty="0"/>
              <a:t>自我观察主要包括三个方面</a:t>
            </a:r>
            <a:r>
              <a:rPr lang="en-US" altLang="zh-CN" sz="2400" dirty="0"/>
              <a:t>:</a:t>
            </a:r>
            <a:endParaRPr lang="zh-CN" altLang="zh-CN" sz="2400" dirty="0"/>
          </a:p>
          <a:p>
            <a:pPr>
              <a:lnSpc>
                <a:spcPct val="150000"/>
              </a:lnSpc>
            </a:pPr>
            <a:r>
              <a:rPr lang="en-US" altLang="zh-CN" sz="2400" dirty="0"/>
              <a:t>a.</a:t>
            </a:r>
            <a:r>
              <a:rPr lang="zh-CN" altLang="zh-CN" sz="2400" dirty="0"/>
              <a:t>自身外表和体质状况的观察，包括外貌、风度和健康状况等方面的观察</a:t>
            </a:r>
            <a:r>
              <a:rPr lang="en-US" altLang="zh-CN" sz="2400" dirty="0"/>
              <a:t>;</a:t>
            </a:r>
            <a:endParaRPr lang="zh-CN" altLang="zh-CN" sz="2400" dirty="0"/>
          </a:p>
          <a:p>
            <a:pPr>
              <a:lnSpc>
                <a:spcPct val="150000"/>
              </a:lnSpc>
            </a:pPr>
            <a:r>
              <a:rPr lang="en-US" altLang="zh-CN" sz="2400" dirty="0"/>
              <a:t>b.</a:t>
            </a:r>
            <a:r>
              <a:rPr lang="zh-CN" altLang="zh-CN" sz="2400" dirty="0"/>
              <a:t>自我形象的观察，主要对自己在所生活的集体中的位置和作用、公共生活中的举止表现及社会适应能力等的观察</a:t>
            </a:r>
            <a:r>
              <a:rPr lang="en-US" altLang="zh-CN" sz="2400" dirty="0"/>
              <a:t>.</a:t>
            </a:r>
            <a:endParaRPr lang="zh-CN" altLang="zh-CN" sz="2400" dirty="0"/>
          </a:p>
          <a:p>
            <a:pPr>
              <a:lnSpc>
                <a:spcPct val="150000"/>
              </a:lnSpc>
            </a:pPr>
            <a:r>
              <a:rPr lang="en-US" altLang="zh-CN" sz="2400" dirty="0"/>
              <a:t>c.</a:t>
            </a:r>
            <a:r>
              <a:rPr lang="zh-CN" altLang="zh-CN" sz="2400" dirty="0"/>
              <a:t>自己精神世界的观察，包括对自己政治态度、道德水平、智力水平、能力、性格、兴趣、爱好、特长等方面的观察。</a:t>
            </a:r>
          </a:p>
          <a:p>
            <a:pPr>
              <a:lnSpc>
                <a:spcPct val="150000"/>
              </a:lnSpc>
            </a:pPr>
            <a:r>
              <a:rPr lang="zh-CN" altLang="zh-CN" sz="2400" dirty="0"/>
              <a:t>（</a:t>
            </a:r>
            <a:r>
              <a:rPr lang="en-US" altLang="zh-CN" sz="2400" dirty="0"/>
              <a:t>2</a:t>
            </a:r>
            <a:r>
              <a:rPr lang="zh-CN" altLang="zh-CN" sz="2400" dirty="0"/>
              <a:t>）通过他人了解自己。</a:t>
            </a:r>
          </a:p>
        </p:txBody>
      </p:sp>
      <p:pic>
        <p:nvPicPr>
          <p:cNvPr id="6" name="图片 5">
            <a:extLst>
              <a:ext uri="{FF2B5EF4-FFF2-40B4-BE49-F238E27FC236}">
                <a16:creationId xmlns:a16="http://schemas.microsoft.com/office/drawing/2014/main" id="{D28BDA77-DBC2-42CB-942D-1C5805F437A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080867" y="340526"/>
            <a:ext cx="3217011" cy="2759857"/>
          </a:xfrm>
          <a:prstGeom prst="rect">
            <a:avLst/>
          </a:prstGeom>
        </p:spPr>
      </p:pic>
    </p:spTree>
    <p:extLst>
      <p:ext uri="{BB962C8B-B14F-4D97-AF65-F5344CB8AC3E}">
        <p14:creationId xmlns:p14="http://schemas.microsoft.com/office/powerpoint/2010/main" val="3803953744"/>
      </p:ext>
    </p:extLst>
  </p:cSld>
  <p:clrMapOvr>
    <a:masterClrMapping/>
  </p:clrMapOvr>
  <mc:AlternateContent xmlns:mc="http://schemas.openxmlformats.org/markup-compatibility/2006">
    <mc:Choice xmlns:p14="http://schemas.microsoft.com/office/powerpoint/2010/main" Requires="p14">
      <p:transition spd="slow" p14:dur="1500" advClick="0">
        <p:random/>
      </p:transition>
    </mc:Choice>
    <mc:Fallback>
      <p:transition spd="slow" advClick="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down)">
                                      <p:cBhvr>
                                        <p:cTn id="11"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矩形 25"/>
          <p:cNvSpPr/>
          <p:nvPr/>
        </p:nvSpPr>
        <p:spPr>
          <a:xfrm>
            <a:off x="-1" y="1758907"/>
            <a:ext cx="12191998" cy="3510999"/>
          </a:xfrm>
          <a:prstGeom prst="rect">
            <a:avLst/>
          </a:prstGeom>
          <a:solidFill>
            <a:schemeClr val="bg1">
              <a:lumMod val="95000"/>
            </a:schemeClr>
          </a:solidFill>
          <a:ln w="28575"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Arial"/>
              <a:ea typeface="微软雅黑"/>
            </a:endParaRPr>
          </a:p>
        </p:txBody>
      </p:sp>
      <p:sp>
        <p:nvSpPr>
          <p:cNvPr id="27" name="矩形 26"/>
          <p:cNvSpPr/>
          <p:nvPr/>
        </p:nvSpPr>
        <p:spPr>
          <a:xfrm>
            <a:off x="5467710" y="2884235"/>
            <a:ext cx="6342488" cy="1311128"/>
          </a:xfrm>
          <a:prstGeom prst="rect">
            <a:avLst/>
          </a:prstGeom>
        </p:spPr>
        <p:txBody>
          <a:bodyPr wrap="square">
            <a:spAutoFit/>
            <a:scene3d>
              <a:camera prst="orthographicFront"/>
              <a:lightRig rig="threePt" dir="t"/>
            </a:scene3d>
            <a:sp3d contourW="254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pPr>
            <a:r>
              <a:rPr lang="en-US" altLang="zh-CN" sz="6600" b="1" dirty="0">
                <a:latin typeface="Bradley Hand ITC" panose="03070402050302030203" pitchFamily="66" charset="0"/>
              </a:rPr>
              <a:t>5</a:t>
            </a:r>
            <a:r>
              <a:rPr lang="en-US" altLang="zh-CN" b="1" dirty="0">
                <a:latin typeface="Bradley Hand ITC" panose="03070402050302030203" pitchFamily="66" charset="0"/>
              </a:rPr>
              <a:t>\</a:t>
            </a:r>
            <a:r>
              <a:rPr lang="zh-CN" altLang="zh-CN" sz="5400" b="1" dirty="0">
                <a:latin typeface="等线 Light" panose="02010600030101010101" pitchFamily="2" charset="-122"/>
                <a:ea typeface="等线 Light" panose="02010600030101010101" pitchFamily="2" charset="-122"/>
              </a:rPr>
              <a:t>班会尾声</a:t>
            </a:r>
            <a:endParaRPr lang="zh-CN" altLang="en-US" sz="41300" b="1" dirty="0">
              <a:solidFill>
                <a:schemeClr val="tx1">
                  <a:lumMod val="85000"/>
                  <a:lumOff val="15000"/>
                </a:schemeClr>
              </a:solidFill>
              <a:latin typeface="等线 Light" panose="02010600030101010101" pitchFamily="2" charset="-122"/>
              <a:ea typeface="等线 Light" panose="02010600030101010101" pitchFamily="2" charset="-122"/>
            </a:endParaRPr>
          </a:p>
        </p:txBody>
      </p:sp>
      <p:grpSp>
        <p:nvGrpSpPr>
          <p:cNvPr id="3" name="组合 2"/>
          <p:cNvGrpSpPr/>
          <p:nvPr/>
        </p:nvGrpSpPr>
        <p:grpSpPr>
          <a:xfrm>
            <a:off x="-163937" y="-133350"/>
            <a:ext cx="12536142" cy="1610372"/>
            <a:chOff x="-163937" y="-133350"/>
            <a:chExt cx="12536142" cy="1610372"/>
          </a:xfrm>
        </p:grpSpPr>
        <p:pic>
          <p:nvPicPr>
            <p:cNvPr id="28" name="图片 27">
              <a:extLst>
                <a:ext uri="{FF2B5EF4-FFF2-40B4-BE49-F238E27FC236}">
                  <a16:creationId xmlns:a16="http://schemas.microsoft.com/office/drawing/2014/main" id="{402AFC96-6852-4426-82C5-1AEDFD82FBF9}"/>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b="52549"/>
            <a:stretch/>
          </p:blipFill>
          <p:spPr>
            <a:xfrm>
              <a:off x="-163937" y="-133350"/>
              <a:ext cx="3272145" cy="1480457"/>
            </a:xfrm>
            <a:prstGeom prst="rect">
              <a:avLst/>
            </a:prstGeom>
          </p:spPr>
        </p:pic>
        <p:pic>
          <p:nvPicPr>
            <p:cNvPr id="29" name="图片 28">
              <a:extLst>
                <a:ext uri="{FF2B5EF4-FFF2-40B4-BE49-F238E27FC236}">
                  <a16:creationId xmlns:a16="http://schemas.microsoft.com/office/drawing/2014/main" id="{26887DA0-5F9F-4E3E-8FF2-AA45EEBDFBE0}"/>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b="52549"/>
            <a:stretch/>
          </p:blipFill>
          <p:spPr>
            <a:xfrm flipH="1">
              <a:off x="9100061" y="-133350"/>
              <a:ext cx="3272144" cy="1480457"/>
            </a:xfrm>
            <a:prstGeom prst="rect">
              <a:avLst/>
            </a:prstGeom>
          </p:spPr>
        </p:pic>
        <p:grpSp>
          <p:nvGrpSpPr>
            <p:cNvPr id="30" name="组合 29">
              <a:extLst>
                <a:ext uri="{FF2B5EF4-FFF2-40B4-BE49-F238E27FC236}">
                  <a16:creationId xmlns:a16="http://schemas.microsoft.com/office/drawing/2014/main" id="{15BA0082-EC58-4B1B-9685-C20D9B020547}"/>
                </a:ext>
              </a:extLst>
            </p:cNvPr>
            <p:cNvGrpSpPr/>
            <p:nvPr/>
          </p:nvGrpSpPr>
          <p:grpSpPr>
            <a:xfrm>
              <a:off x="2595950" y="-133350"/>
              <a:ext cx="6923900" cy="1610372"/>
              <a:chOff x="3149380" y="-94000"/>
              <a:chExt cx="6365320" cy="1480457"/>
            </a:xfrm>
          </p:grpSpPr>
          <p:pic>
            <p:nvPicPr>
              <p:cNvPr id="31" name="图片 30">
                <a:extLst>
                  <a:ext uri="{FF2B5EF4-FFF2-40B4-BE49-F238E27FC236}">
                    <a16:creationId xmlns:a16="http://schemas.microsoft.com/office/drawing/2014/main" id="{AB0877B5-A3ED-4F60-85D2-64502A690D65}"/>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b="52549"/>
              <a:stretch/>
            </p:blipFill>
            <p:spPr>
              <a:xfrm flipH="1">
                <a:off x="3149380" y="-94000"/>
                <a:ext cx="3272144" cy="1480457"/>
              </a:xfrm>
              <a:prstGeom prst="rect">
                <a:avLst/>
              </a:prstGeom>
            </p:spPr>
          </p:pic>
          <p:pic>
            <p:nvPicPr>
              <p:cNvPr id="32" name="图片 31">
                <a:extLst>
                  <a:ext uri="{FF2B5EF4-FFF2-40B4-BE49-F238E27FC236}">
                    <a16:creationId xmlns:a16="http://schemas.microsoft.com/office/drawing/2014/main" id="{A4F3B2A3-1B1C-44BE-8351-95E49AD9FECC}"/>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b="52549"/>
              <a:stretch/>
            </p:blipFill>
            <p:spPr>
              <a:xfrm>
                <a:off x="6242556" y="-94000"/>
                <a:ext cx="3272144" cy="1480457"/>
              </a:xfrm>
              <a:prstGeom prst="rect">
                <a:avLst/>
              </a:prstGeom>
            </p:spPr>
          </p:pic>
        </p:grpSp>
      </p:grpSp>
      <p:pic>
        <p:nvPicPr>
          <p:cNvPr id="19" name="图片 18">
            <a:extLst>
              <a:ext uri="{FF2B5EF4-FFF2-40B4-BE49-F238E27FC236}">
                <a16:creationId xmlns:a16="http://schemas.microsoft.com/office/drawing/2014/main" id="{CAA9EA42-1DED-4288-988B-9EE85F30EF0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 y="837748"/>
            <a:ext cx="4400551" cy="6020251"/>
          </a:xfrm>
          <a:prstGeom prst="rect">
            <a:avLst/>
          </a:prstGeom>
        </p:spPr>
      </p:pic>
    </p:spTree>
    <p:extLst>
      <p:ext uri="{BB962C8B-B14F-4D97-AF65-F5344CB8AC3E}">
        <p14:creationId xmlns:p14="http://schemas.microsoft.com/office/powerpoint/2010/main" val="4206224889"/>
      </p:ext>
    </p:extLst>
  </p:cSld>
  <p:clrMapOvr>
    <a:masterClrMapping/>
  </p:clrMapOvr>
  <mc:AlternateContent xmlns:mc="http://schemas.openxmlformats.org/markup-compatibility/2006">
    <mc:Choice xmlns:p14="http://schemas.microsoft.com/office/powerpoint/2010/main" Requires="p14">
      <p:transition spd="slow" p14:dur="1500" advClick="0">
        <p:random/>
      </p:transition>
    </mc:Choice>
    <mc:Fallback>
      <p:transition spd="slow" advClick="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up)">
                                      <p:cBhvr>
                                        <p:cTn id="7" dur="500"/>
                                        <p:tgtEl>
                                          <p:spTgt spid="3"/>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19"/>
                                        </p:tgtEl>
                                        <p:attrNameLst>
                                          <p:attrName>style.visibility</p:attrName>
                                        </p:attrNameLst>
                                      </p:cBhvr>
                                      <p:to>
                                        <p:strVal val="visible"/>
                                      </p:to>
                                    </p:set>
                                    <p:animEffect transition="in" filter="wipe(down)">
                                      <p:cBhvr>
                                        <p:cTn id="11" dur="500"/>
                                        <p:tgtEl>
                                          <p:spTgt spid="19"/>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wipe(left)">
                                      <p:cBhvr>
                                        <p:cTn id="15" dur="1000"/>
                                        <p:tgtEl>
                                          <p:spTgt spid="26"/>
                                        </p:tgtEl>
                                      </p:cBhvr>
                                    </p:animEffect>
                                  </p:childTnLst>
                                </p:cTn>
                              </p:par>
                            </p:childTnLst>
                          </p:cTn>
                        </p:par>
                        <p:par>
                          <p:cTn id="16" fill="hold">
                            <p:stCondLst>
                              <p:cond delay="2000"/>
                            </p:stCondLst>
                            <p:childTnLst>
                              <p:par>
                                <p:cTn id="17" presetID="16" presetClass="entr" presetSubtype="21" fill="hold" grpId="0" nodeType="afterEffect">
                                  <p:stCondLst>
                                    <p:cond delay="0"/>
                                  </p:stCondLst>
                                  <p:childTnLst>
                                    <p:set>
                                      <p:cBhvr>
                                        <p:cTn id="18" dur="1" fill="hold">
                                          <p:stCondLst>
                                            <p:cond delay="0"/>
                                          </p:stCondLst>
                                        </p:cTn>
                                        <p:tgtEl>
                                          <p:spTgt spid="27"/>
                                        </p:tgtEl>
                                        <p:attrNameLst>
                                          <p:attrName>style.visibility</p:attrName>
                                        </p:attrNameLst>
                                      </p:cBhvr>
                                      <p:to>
                                        <p:strVal val="visible"/>
                                      </p:to>
                                    </p:set>
                                    <p:animEffect transition="in" filter="barn(inVertical)">
                                      <p:cBhvr>
                                        <p:cTn id="19"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7"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a:extLst>
              <a:ext uri="{FF2B5EF4-FFF2-40B4-BE49-F238E27FC236}">
                <a16:creationId xmlns:a16="http://schemas.microsoft.com/office/drawing/2014/main" id="{F11F5063-BC69-4DF2-85B7-08951F2E080D}"/>
              </a:ext>
            </a:extLst>
          </p:cNvPr>
          <p:cNvSpPr/>
          <p:nvPr/>
        </p:nvSpPr>
        <p:spPr>
          <a:xfrm>
            <a:off x="5573027" y="921454"/>
            <a:ext cx="6223301" cy="5015091"/>
          </a:xfrm>
          <a:prstGeom prst="rect">
            <a:avLst/>
          </a:prstGeom>
        </p:spPr>
        <p:txBody>
          <a:bodyPr wrap="square">
            <a:spAutoFit/>
            <a:scene3d>
              <a:camera prst="orthographicFront"/>
              <a:lightRig rig="threePt" dir="t"/>
            </a:scene3d>
            <a:sp3d contourW="12700"/>
          </a:bodyPr>
          <a:lstStyle/>
          <a:p>
            <a:pPr indent="457200" algn="just">
              <a:lnSpc>
                <a:spcPct val="150000"/>
              </a:lnSpc>
            </a:pPr>
            <a:r>
              <a:rPr lang="zh-CN" altLang="zh-CN" sz="2400" dirty="0"/>
              <a:t>三毛曾经说过</a:t>
            </a:r>
            <a:r>
              <a:rPr lang="en-US" altLang="zh-CN" sz="2400" dirty="0"/>
              <a:t>:</a:t>
            </a:r>
            <a:r>
              <a:rPr lang="zh-CN" altLang="zh-CN" sz="2400" dirty="0"/>
              <a:t>真正的快乐，不是狂喜，亦不是苦痛，在我很主观的来说，它是细水长流，碧海无波，在芸芸众生里，做一个普通的人，享受生命一刹间的喜悦，那么我们即使不死，也在天堂里了。正确的认识自己，会使自己更加完美。希望大家都能在未来遇见更好的自己。</a:t>
            </a:r>
            <a:endParaRPr lang="en-US" altLang="zh-CN" sz="2400" dirty="0"/>
          </a:p>
          <a:p>
            <a:pPr indent="457200" algn="just">
              <a:lnSpc>
                <a:spcPct val="150000"/>
              </a:lnSpc>
            </a:pPr>
            <a:r>
              <a:rPr lang="zh-CN" altLang="zh-CN" sz="2400" dirty="0"/>
              <a:t>最后给同学们推荐一本书，《失落的一角》绘本。</a:t>
            </a:r>
          </a:p>
        </p:txBody>
      </p:sp>
      <p:pic>
        <p:nvPicPr>
          <p:cNvPr id="3" name="图片 2">
            <a:extLst>
              <a:ext uri="{FF2B5EF4-FFF2-40B4-BE49-F238E27FC236}">
                <a16:creationId xmlns:a16="http://schemas.microsoft.com/office/drawing/2014/main" id="{E7D77068-88A1-4B08-A12F-215123D9B87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20800" y="567230"/>
            <a:ext cx="4591075" cy="5723540"/>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57930272"/>
      </p:ext>
    </p:extLst>
  </p:cSld>
  <p:clrMapOvr>
    <a:masterClrMapping/>
  </p:clrMapOvr>
  <mc:AlternateContent xmlns:mc="http://schemas.openxmlformats.org/markup-compatibility/2006">
    <mc:Choice xmlns:p14="http://schemas.microsoft.com/office/powerpoint/2010/main" Requires="p14">
      <p:transition spd="slow" p14:dur="1500" advClick="0">
        <p:random/>
      </p:transition>
    </mc:Choice>
    <mc:Fallback>
      <p:transition spd="slow" advClick="0">
        <p:random/>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矩形 25"/>
          <p:cNvSpPr/>
          <p:nvPr/>
        </p:nvSpPr>
        <p:spPr>
          <a:xfrm>
            <a:off x="2" y="2038118"/>
            <a:ext cx="12191998" cy="3510999"/>
          </a:xfrm>
          <a:prstGeom prst="rect">
            <a:avLst/>
          </a:prstGeom>
          <a:solidFill>
            <a:schemeClr val="bg1">
              <a:lumMod val="95000"/>
            </a:schemeClr>
          </a:solidFill>
          <a:ln w="28575"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Arial"/>
              <a:ea typeface="微软雅黑"/>
            </a:endParaRPr>
          </a:p>
        </p:txBody>
      </p:sp>
      <p:grpSp>
        <p:nvGrpSpPr>
          <p:cNvPr id="3" name="组合 2"/>
          <p:cNvGrpSpPr/>
          <p:nvPr/>
        </p:nvGrpSpPr>
        <p:grpSpPr>
          <a:xfrm>
            <a:off x="-163937" y="-133350"/>
            <a:ext cx="12536142" cy="1610372"/>
            <a:chOff x="-163937" y="-133350"/>
            <a:chExt cx="12536142" cy="1610372"/>
          </a:xfrm>
        </p:grpSpPr>
        <p:pic>
          <p:nvPicPr>
            <p:cNvPr id="28" name="图片 27">
              <a:extLst>
                <a:ext uri="{FF2B5EF4-FFF2-40B4-BE49-F238E27FC236}">
                  <a16:creationId xmlns:a16="http://schemas.microsoft.com/office/drawing/2014/main" id="{402AFC96-6852-4426-82C5-1AEDFD82FBF9}"/>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b="52549"/>
            <a:stretch/>
          </p:blipFill>
          <p:spPr>
            <a:xfrm>
              <a:off x="-163937" y="-133350"/>
              <a:ext cx="3272145" cy="1480457"/>
            </a:xfrm>
            <a:prstGeom prst="rect">
              <a:avLst/>
            </a:prstGeom>
          </p:spPr>
        </p:pic>
        <p:pic>
          <p:nvPicPr>
            <p:cNvPr id="29" name="图片 28">
              <a:extLst>
                <a:ext uri="{FF2B5EF4-FFF2-40B4-BE49-F238E27FC236}">
                  <a16:creationId xmlns:a16="http://schemas.microsoft.com/office/drawing/2014/main" id="{26887DA0-5F9F-4E3E-8FF2-AA45EEBDFBE0}"/>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b="52549"/>
            <a:stretch/>
          </p:blipFill>
          <p:spPr>
            <a:xfrm flipH="1">
              <a:off x="9100061" y="-133350"/>
              <a:ext cx="3272144" cy="1480457"/>
            </a:xfrm>
            <a:prstGeom prst="rect">
              <a:avLst/>
            </a:prstGeom>
          </p:spPr>
        </p:pic>
        <p:grpSp>
          <p:nvGrpSpPr>
            <p:cNvPr id="30" name="组合 29">
              <a:extLst>
                <a:ext uri="{FF2B5EF4-FFF2-40B4-BE49-F238E27FC236}">
                  <a16:creationId xmlns:a16="http://schemas.microsoft.com/office/drawing/2014/main" id="{15BA0082-EC58-4B1B-9685-C20D9B020547}"/>
                </a:ext>
              </a:extLst>
            </p:cNvPr>
            <p:cNvGrpSpPr/>
            <p:nvPr/>
          </p:nvGrpSpPr>
          <p:grpSpPr>
            <a:xfrm>
              <a:off x="2595950" y="-133350"/>
              <a:ext cx="6923900" cy="1610372"/>
              <a:chOff x="3149380" y="-94000"/>
              <a:chExt cx="6365320" cy="1480457"/>
            </a:xfrm>
          </p:grpSpPr>
          <p:pic>
            <p:nvPicPr>
              <p:cNvPr id="31" name="图片 30">
                <a:extLst>
                  <a:ext uri="{FF2B5EF4-FFF2-40B4-BE49-F238E27FC236}">
                    <a16:creationId xmlns:a16="http://schemas.microsoft.com/office/drawing/2014/main" id="{AB0877B5-A3ED-4F60-85D2-64502A690D65}"/>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b="52549"/>
              <a:stretch/>
            </p:blipFill>
            <p:spPr>
              <a:xfrm flipH="1">
                <a:off x="3149380" y="-94000"/>
                <a:ext cx="3272144" cy="1480457"/>
              </a:xfrm>
              <a:prstGeom prst="rect">
                <a:avLst/>
              </a:prstGeom>
            </p:spPr>
          </p:pic>
          <p:pic>
            <p:nvPicPr>
              <p:cNvPr id="32" name="图片 31">
                <a:extLst>
                  <a:ext uri="{FF2B5EF4-FFF2-40B4-BE49-F238E27FC236}">
                    <a16:creationId xmlns:a16="http://schemas.microsoft.com/office/drawing/2014/main" id="{A4F3B2A3-1B1C-44BE-8351-95E49AD9FECC}"/>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b="52549"/>
              <a:stretch/>
            </p:blipFill>
            <p:spPr>
              <a:xfrm>
                <a:off x="6242556" y="-94000"/>
                <a:ext cx="3272144" cy="1480457"/>
              </a:xfrm>
              <a:prstGeom prst="rect">
                <a:avLst/>
              </a:prstGeom>
            </p:spPr>
          </p:pic>
        </p:grpSp>
      </p:grpSp>
      <p:pic>
        <p:nvPicPr>
          <p:cNvPr id="19" name="图片 18">
            <a:extLst>
              <a:ext uri="{FF2B5EF4-FFF2-40B4-BE49-F238E27FC236}">
                <a16:creationId xmlns:a16="http://schemas.microsoft.com/office/drawing/2014/main" id="{CAA9EA42-1DED-4288-988B-9EE85F30EF0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 y="837748"/>
            <a:ext cx="4400551" cy="6020251"/>
          </a:xfrm>
          <a:prstGeom prst="rect">
            <a:avLst/>
          </a:prstGeom>
        </p:spPr>
      </p:pic>
      <p:sp>
        <p:nvSpPr>
          <p:cNvPr id="2" name="文本框 1">
            <a:extLst>
              <a:ext uri="{FF2B5EF4-FFF2-40B4-BE49-F238E27FC236}">
                <a16:creationId xmlns:a16="http://schemas.microsoft.com/office/drawing/2014/main" id="{72200E5E-B47F-4EF5-BE55-09A7E57A549F}"/>
              </a:ext>
            </a:extLst>
          </p:cNvPr>
          <p:cNvSpPr txBox="1"/>
          <p:nvPr/>
        </p:nvSpPr>
        <p:spPr>
          <a:xfrm>
            <a:off x="6096000" y="2916455"/>
            <a:ext cx="4164531" cy="1754326"/>
          </a:xfrm>
          <a:prstGeom prst="rect">
            <a:avLst/>
          </a:prstGeom>
          <a:noFill/>
        </p:spPr>
        <p:txBody>
          <a:bodyPr wrap="square" rtlCol="0">
            <a:spAutoFit/>
          </a:bodyPr>
          <a:lstStyle/>
          <a:p>
            <a:r>
              <a:rPr lang="en-US" altLang="zh-CN" sz="5400" b="1" dirty="0">
                <a:latin typeface="Ink Free" panose="03080402000500000000" pitchFamily="66" charset="0"/>
              </a:rPr>
              <a:t>Thanks for watching !</a:t>
            </a:r>
            <a:endParaRPr lang="zh-CN" altLang="en-US" sz="5400" b="1" dirty="0">
              <a:latin typeface="Ink Free" panose="03080402000500000000" pitchFamily="66" charset="0"/>
            </a:endParaRPr>
          </a:p>
        </p:txBody>
      </p:sp>
    </p:spTree>
    <p:extLst>
      <p:ext uri="{BB962C8B-B14F-4D97-AF65-F5344CB8AC3E}">
        <p14:creationId xmlns:p14="http://schemas.microsoft.com/office/powerpoint/2010/main" val="1648335068"/>
      </p:ext>
    </p:extLst>
  </p:cSld>
  <p:clrMapOvr>
    <a:masterClrMapping/>
  </p:clrMapOvr>
  <mc:AlternateContent xmlns:mc="http://schemas.openxmlformats.org/markup-compatibility/2006">
    <mc:Choice xmlns:p14="http://schemas.microsoft.com/office/powerpoint/2010/main" Requires="p14">
      <p:transition spd="slow" p14:dur="1500" advClick="0">
        <p:random/>
      </p:transition>
    </mc:Choice>
    <mc:Fallback>
      <p:transition spd="slow" advClick="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up)">
                                      <p:cBhvr>
                                        <p:cTn id="7" dur="500"/>
                                        <p:tgtEl>
                                          <p:spTgt spid="3"/>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19"/>
                                        </p:tgtEl>
                                        <p:attrNameLst>
                                          <p:attrName>style.visibility</p:attrName>
                                        </p:attrNameLst>
                                      </p:cBhvr>
                                      <p:to>
                                        <p:strVal val="visible"/>
                                      </p:to>
                                    </p:set>
                                    <p:animEffect transition="in" filter="wipe(down)">
                                      <p:cBhvr>
                                        <p:cTn id="11" dur="500"/>
                                        <p:tgtEl>
                                          <p:spTgt spid="19"/>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wipe(left)">
                                      <p:cBhvr>
                                        <p:cTn id="15" dur="10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p:cNvGrpSpPr/>
          <p:nvPr/>
        </p:nvGrpSpPr>
        <p:grpSpPr>
          <a:xfrm>
            <a:off x="901391" y="2430766"/>
            <a:ext cx="2348237" cy="2915635"/>
            <a:chOff x="1725077" y="2111027"/>
            <a:chExt cx="2348237" cy="2915635"/>
          </a:xfrm>
        </p:grpSpPr>
        <p:grpSp>
          <p:nvGrpSpPr>
            <p:cNvPr id="11" name="组合 10"/>
            <p:cNvGrpSpPr/>
            <p:nvPr/>
          </p:nvGrpSpPr>
          <p:grpSpPr>
            <a:xfrm>
              <a:off x="2165883" y="2111027"/>
              <a:ext cx="1467364" cy="2133292"/>
              <a:chOff x="2290520" y="2111027"/>
              <a:chExt cx="1467364" cy="2133292"/>
            </a:xfrm>
          </p:grpSpPr>
          <p:grpSp>
            <p:nvGrpSpPr>
              <p:cNvPr id="14" name="组合 13"/>
              <p:cNvGrpSpPr/>
              <p:nvPr/>
            </p:nvGrpSpPr>
            <p:grpSpPr>
              <a:xfrm>
                <a:off x="2290520" y="2111027"/>
                <a:ext cx="1467364" cy="2133292"/>
                <a:chOff x="1481017" y="2081451"/>
                <a:chExt cx="1710464" cy="2486717"/>
              </a:xfrm>
            </p:grpSpPr>
            <p:sp>
              <p:nvSpPr>
                <p:cNvPr id="16" name="矩形 15">
                  <a:extLst>
                    <a:ext uri="{FF2B5EF4-FFF2-40B4-BE49-F238E27FC236}">
                      <a16:creationId xmlns:a16="http://schemas.microsoft.com/office/drawing/2014/main" id="{FE805BB4-B728-4E45-93E4-3295AC81FCB3}"/>
                    </a:ext>
                  </a:extLst>
                </p:cNvPr>
                <p:cNvSpPr/>
                <p:nvPr/>
              </p:nvSpPr>
              <p:spPr>
                <a:xfrm>
                  <a:off x="1481017" y="2996765"/>
                  <a:ext cx="1710464" cy="1571403"/>
                </a:xfrm>
                <a:prstGeom prst="rect">
                  <a:avLst/>
                </a:prstGeom>
                <a:solidFill>
                  <a:srgbClr val="D2EB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2400" kern="0" dirty="0">
                    <a:solidFill>
                      <a:sysClr val="windowText" lastClr="000000"/>
                    </a:solidFill>
                    <a:ea typeface="微软雅黑" panose="020B0503020204020204" pitchFamily="34" charset="-122"/>
                  </a:endParaRPr>
                </a:p>
              </p:txBody>
            </p:sp>
            <p:pic>
              <p:nvPicPr>
                <p:cNvPr id="17" name="图片 16"/>
                <p:cNvPicPr>
                  <a:picLocks noChangeAspect="1"/>
                </p:cNvPicPr>
                <p:nvPr/>
              </p:nvPicPr>
              <p:blipFill rotWithShape="1">
                <a:blip r:embed="rId2" cstate="print">
                  <a:extLst>
                    <a:ext uri="{28A0092B-C50C-407E-A947-70E740481C1C}">
                      <a14:useLocalDpi xmlns:a14="http://schemas.microsoft.com/office/drawing/2010/main" val="0"/>
                    </a:ext>
                  </a:extLst>
                </a:blip>
                <a:srcRect l="24764" t="23515" r="30821" b="21543"/>
                <a:stretch/>
              </p:blipFill>
              <p:spPr>
                <a:xfrm>
                  <a:off x="1665445" y="2081451"/>
                  <a:ext cx="1340743" cy="1650558"/>
                </a:xfrm>
                <a:prstGeom prst="rect">
                  <a:avLst/>
                </a:prstGeom>
              </p:spPr>
            </p:pic>
          </p:grpSp>
          <p:sp>
            <p:nvSpPr>
              <p:cNvPr id="15" name="矩形 14">
                <a:extLst>
                  <a:ext uri="{FF2B5EF4-FFF2-40B4-BE49-F238E27FC236}">
                    <a16:creationId xmlns:a16="http://schemas.microsoft.com/office/drawing/2014/main" id="{FB354D64-64B9-41E5-99A0-76E8C059AC44}"/>
                  </a:ext>
                </a:extLst>
              </p:cNvPr>
              <p:cNvSpPr/>
              <p:nvPr/>
            </p:nvSpPr>
            <p:spPr>
              <a:xfrm>
                <a:off x="2607692" y="3549512"/>
                <a:ext cx="832279" cy="694806"/>
              </a:xfrm>
              <a:prstGeom prst="rect">
                <a:avLst/>
              </a:prstGeom>
            </p:spPr>
            <p:txBody>
              <a:bodyPr wrap="none">
                <a:spAutoFit/>
              </a:bodyPr>
              <a:lstStyle/>
              <a:p>
                <a:pPr eaLnBrk="1" fontAlgn="auto" hangingPunct="1">
                  <a:lnSpc>
                    <a:spcPct val="120000"/>
                  </a:lnSpc>
                  <a:spcBef>
                    <a:spcPts val="0"/>
                  </a:spcBef>
                  <a:spcAft>
                    <a:spcPts val="0"/>
                  </a:spcAft>
                  <a:defRPr/>
                </a:pPr>
                <a:r>
                  <a:rPr lang="en-US" altLang="zh-CN" sz="3600" b="1" spc="300" dirty="0">
                    <a:latin typeface="微软雅黑" panose="020B0503020204020204" pitchFamily="34" charset="-122"/>
                    <a:ea typeface="微软雅黑" panose="020B0503020204020204" pitchFamily="34" charset="-122"/>
                    <a:sym typeface="微软雅黑" pitchFamily="34" charset="-122"/>
                  </a:rPr>
                  <a:t>01</a:t>
                </a:r>
                <a:endParaRPr lang="zh-CN" altLang="en-US" sz="3600" b="1" dirty="0">
                  <a:latin typeface="微软雅黑" panose="020B0503020204020204" pitchFamily="34" charset="-122"/>
                  <a:ea typeface="微软雅黑" panose="020B0503020204020204" pitchFamily="34" charset="-122"/>
                </a:endParaRPr>
              </a:p>
            </p:txBody>
          </p:sp>
        </p:grpSp>
        <p:sp>
          <p:nvSpPr>
            <p:cNvPr id="12" name="矩形 11">
              <a:extLst>
                <a:ext uri="{FF2B5EF4-FFF2-40B4-BE49-F238E27FC236}">
                  <a16:creationId xmlns:a16="http://schemas.microsoft.com/office/drawing/2014/main" id="{88AFE7C7-6AC2-4602-970A-C94C5ED05AE4}"/>
                </a:ext>
              </a:extLst>
            </p:cNvPr>
            <p:cNvSpPr/>
            <p:nvPr/>
          </p:nvSpPr>
          <p:spPr bwMode="auto">
            <a:xfrm>
              <a:off x="1725077" y="4398798"/>
              <a:ext cx="2348237" cy="627864"/>
            </a:xfrm>
            <a:prstGeom prst="rect">
              <a:avLst/>
            </a:prstGeom>
          </p:spPr>
          <p:txBody>
            <a:bodyPr wrap="square">
              <a:spAutoFit/>
            </a:bodyPr>
            <a:lstStyle/>
            <a:p>
              <a:pPr algn="ctr">
                <a:lnSpc>
                  <a:spcPct val="120000"/>
                </a:lnSpc>
                <a:defRPr/>
              </a:pPr>
              <a:r>
                <a:rPr lang="zh-CN" altLang="zh-CN" sz="3200" b="1" dirty="0"/>
                <a:t>不一样的我</a:t>
              </a:r>
              <a:endParaRPr lang="zh-CN" altLang="en-US" sz="4400" b="1" dirty="0">
                <a:latin typeface="隶书" panose="02010509060101010101" pitchFamily="49" charset="-122"/>
                <a:ea typeface="隶书" panose="02010509060101010101" pitchFamily="49" charset="-122"/>
              </a:endParaRPr>
            </a:p>
          </p:txBody>
        </p:sp>
      </p:grpSp>
      <p:grpSp>
        <p:nvGrpSpPr>
          <p:cNvPr id="18" name="组合 17"/>
          <p:cNvGrpSpPr/>
          <p:nvPr/>
        </p:nvGrpSpPr>
        <p:grpSpPr>
          <a:xfrm>
            <a:off x="3544517" y="2430766"/>
            <a:ext cx="2348237" cy="2915635"/>
            <a:chOff x="1725077" y="2111027"/>
            <a:chExt cx="2348237" cy="2915635"/>
          </a:xfrm>
        </p:grpSpPr>
        <p:grpSp>
          <p:nvGrpSpPr>
            <p:cNvPr id="19" name="组合 18"/>
            <p:cNvGrpSpPr/>
            <p:nvPr/>
          </p:nvGrpSpPr>
          <p:grpSpPr>
            <a:xfrm>
              <a:off x="2165883" y="2111027"/>
              <a:ext cx="1467364" cy="2139254"/>
              <a:chOff x="2290520" y="2111027"/>
              <a:chExt cx="1467364" cy="2139254"/>
            </a:xfrm>
          </p:grpSpPr>
          <p:grpSp>
            <p:nvGrpSpPr>
              <p:cNvPr id="22" name="组合 21"/>
              <p:cNvGrpSpPr/>
              <p:nvPr/>
            </p:nvGrpSpPr>
            <p:grpSpPr>
              <a:xfrm>
                <a:off x="2290520" y="2111027"/>
                <a:ext cx="1467364" cy="2133292"/>
                <a:chOff x="1481017" y="2081451"/>
                <a:chExt cx="1710464" cy="2486717"/>
              </a:xfrm>
            </p:grpSpPr>
            <p:sp>
              <p:nvSpPr>
                <p:cNvPr id="24" name="矩形 23">
                  <a:extLst>
                    <a:ext uri="{FF2B5EF4-FFF2-40B4-BE49-F238E27FC236}">
                      <a16:creationId xmlns:a16="http://schemas.microsoft.com/office/drawing/2014/main" id="{FE805BB4-B728-4E45-93E4-3295AC81FCB3}"/>
                    </a:ext>
                  </a:extLst>
                </p:cNvPr>
                <p:cNvSpPr/>
                <p:nvPr/>
              </p:nvSpPr>
              <p:spPr>
                <a:xfrm>
                  <a:off x="1481017" y="2996765"/>
                  <a:ext cx="1710464" cy="157140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2400" kern="0" dirty="0">
                    <a:solidFill>
                      <a:sysClr val="windowText" lastClr="000000"/>
                    </a:solidFill>
                    <a:ea typeface="微软雅黑" panose="020B0503020204020204" pitchFamily="34" charset="-122"/>
                  </a:endParaRPr>
                </a:p>
              </p:txBody>
            </p:sp>
            <p:pic>
              <p:nvPicPr>
                <p:cNvPr id="25" name="图片 24"/>
                <p:cNvPicPr>
                  <a:picLocks noChangeAspect="1"/>
                </p:cNvPicPr>
                <p:nvPr/>
              </p:nvPicPr>
              <p:blipFill rotWithShape="1">
                <a:blip r:embed="rId2" cstate="print">
                  <a:extLst>
                    <a:ext uri="{28A0092B-C50C-407E-A947-70E740481C1C}">
                      <a14:useLocalDpi xmlns:a14="http://schemas.microsoft.com/office/drawing/2010/main" val="0"/>
                    </a:ext>
                  </a:extLst>
                </a:blip>
                <a:srcRect l="24764" t="23515" r="30821" b="21543"/>
                <a:stretch/>
              </p:blipFill>
              <p:spPr>
                <a:xfrm>
                  <a:off x="1665445" y="2081451"/>
                  <a:ext cx="1340743" cy="1650558"/>
                </a:xfrm>
                <a:prstGeom prst="rect">
                  <a:avLst/>
                </a:prstGeom>
              </p:spPr>
            </p:pic>
          </p:grpSp>
          <p:sp>
            <p:nvSpPr>
              <p:cNvPr id="23" name="矩形 22">
                <a:extLst>
                  <a:ext uri="{FF2B5EF4-FFF2-40B4-BE49-F238E27FC236}">
                    <a16:creationId xmlns:a16="http://schemas.microsoft.com/office/drawing/2014/main" id="{FB354D64-64B9-41E5-99A0-76E8C059AC44}"/>
                  </a:ext>
                </a:extLst>
              </p:cNvPr>
              <p:cNvSpPr/>
              <p:nvPr/>
            </p:nvSpPr>
            <p:spPr>
              <a:xfrm>
                <a:off x="2607692" y="3549512"/>
                <a:ext cx="832279" cy="700769"/>
              </a:xfrm>
              <a:prstGeom prst="rect">
                <a:avLst/>
              </a:prstGeom>
            </p:spPr>
            <p:txBody>
              <a:bodyPr wrap="none">
                <a:spAutoFit/>
              </a:bodyPr>
              <a:lstStyle/>
              <a:p>
                <a:pPr eaLnBrk="1" fontAlgn="auto" hangingPunct="1">
                  <a:lnSpc>
                    <a:spcPct val="120000"/>
                  </a:lnSpc>
                  <a:spcBef>
                    <a:spcPts val="0"/>
                  </a:spcBef>
                  <a:spcAft>
                    <a:spcPts val="0"/>
                  </a:spcAft>
                  <a:defRPr/>
                </a:pPr>
                <a:r>
                  <a:rPr lang="en-US" altLang="zh-CN" sz="3600" b="1" spc="300" dirty="0">
                    <a:latin typeface="微软雅黑" panose="020B0503020204020204" pitchFamily="34" charset="-122"/>
                    <a:ea typeface="微软雅黑" panose="020B0503020204020204" pitchFamily="34" charset="-122"/>
                    <a:sym typeface="微软雅黑" pitchFamily="34" charset="-122"/>
                  </a:rPr>
                  <a:t>02</a:t>
                </a:r>
                <a:endParaRPr lang="zh-CN" altLang="en-US" sz="3600" b="1" dirty="0">
                  <a:latin typeface="微软雅黑" panose="020B0503020204020204" pitchFamily="34" charset="-122"/>
                  <a:ea typeface="微软雅黑" panose="020B0503020204020204" pitchFamily="34" charset="-122"/>
                </a:endParaRPr>
              </a:p>
            </p:txBody>
          </p:sp>
        </p:grpSp>
        <p:sp>
          <p:nvSpPr>
            <p:cNvPr id="20" name="矩形 19">
              <a:extLst>
                <a:ext uri="{FF2B5EF4-FFF2-40B4-BE49-F238E27FC236}">
                  <a16:creationId xmlns:a16="http://schemas.microsoft.com/office/drawing/2014/main" id="{88AFE7C7-6AC2-4602-970A-C94C5ED05AE4}"/>
                </a:ext>
              </a:extLst>
            </p:cNvPr>
            <p:cNvSpPr/>
            <p:nvPr/>
          </p:nvSpPr>
          <p:spPr bwMode="auto">
            <a:xfrm>
              <a:off x="1725077" y="4398798"/>
              <a:ext cx="2348237" cy="627864"/>
            </a:xfrm>
            <a:prstGeom prst="rect">
              <a:avLst/>
            </a:prstGeom>
          </p:spPr>
          <p:txBody>
            <a:bodyPr wrap="square">
              <a:spAutoFit/>
            </a:bodyPr>
            <a:lstStyle/>
            <a:p>
              <a:pPr algn="ctr">
                <a:lnSpc>
                  <a:spcPct val="120000"/>
                </a:lnSpc>
                <a:defRPr/>
              </a:pPr>
              <a:r>
                <a:rPr lang="zh-CN" altLang="zh-CN" sz="3200" b="1" dirty="0"/>
                <a:t>光影之旅</a:t>
              </a:r>
              <a:endParaRPr lang="zh-CN" altLang="en-US" sz="4400" b="1" dirty="0">
                <a:latin typeface="隶书" panose="02010509060101010101" pitchFamily="49" charset="-122"/>
                <a:ea typeface="隶书" panose="02010509060101010101" pitchFamily="49" charset="-122"/>
              </a:endParaRPr>
            </a:p>
          </p:txBody>
        </p:sp>
      </p:grpSp>
      <p:grpSp>
        <p:nvGrpSpPr>
          <p:cNvPr id="26" name="组合 25"/>
          <p:cNvGrpSpPr/>
          <p:nvPr/>
        </p:nvGrpSpPr>
        <p:grpSpPr>
          <a:xfrm>
            <a:off x="6022609" y="2430766"/>
            <a:ext cx="2770347" cy="2932255"/>
            <a:chOff x="1560043" y="2111027"/>
            <a:chExt cx="2770347" cy="2932255"/>
          </a:xfrm>
        </p:grpSpPr>
        <p:grpSp>
          <p:nvGrpSpPr>
            <p:cNvPr id="27" name="组合 26"/>
            <p:cNvGrpSpPr/>
            <p:nvPr/>
          </p:nvGrpSpPr>
          <p:grpSpPr>
            <a:xfrm>
              <a:off x="2165883" y="2111027"/>
              <a:ext cx="1467364" cy="2195615"/>
              <a:chOff x="2290520" y="2111027"/>
              <a:chExt cx="1467364" cy="2195615"/>
            </a:xfrm>
          </p:grpSpPr>
          <p:grpSp>
            <p:nvGrpSpPr>
              <p:cNvPr id="30" name="组合 29"/>
              <p:cNvGrpSpPr/>
              <p:nvPr/>
            </p:nvGrpSpPr>
            <p:grpSpPr>
              <a:xfrm>
                <a:off x="2290520" y="2111027"/>
                <a:ext cx="1467364" cy="2133292"/>
                <a:chOff x="1481017" y="2081451"/>
                <a:chExt cx="1710464" cy="2486717"/>
              </a:xfrm>
            </p:grpSpPr>
            <p:sp>
              <p:nvSpPr>
                <p:cNvPr id="32" name="矩形 31">
                  <a:extLst>
                    <a:ext uri="{FF2B5EF4-FFF2-40B4-BE49-F238E27FC236}">
                      <a16:creationId xmlns:a16="http://schemas.microsoft.com/office/drawing/2014/main" id="{FE805BB4-B728-4E45-93E4-3295AC81FCB3}"/>
                    </a:ext>
                  </a:extLst>
                </p:cNvPr>
                <p:cNvSpPr/>
                <p:nvPr/>
              </p:nvSpPr>
              <p:spPr>
                <a:xfrm>
                  <a:off x="1481017" y="2996765"/>
                  <a:ext cx="1710464" cy="1571403"/>
                </a:xfrm>
                <a:prstGeom prst="rect">
                  <a:avLst/>
                </a:prstGeom>
                <a:solidFill>
                  <a:srgbClr val="D2EB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2400" kern="0" dirty="0">
                    <a:solidFill>
                      <a:sysClr val="windowText" lastClr="000000"/>
                    </a:solidFill>
                    <a:ea typeface="微软雅黑" panose="020B0503020204020204" pitchFamily="34" charset="-122"/>
                  </a:endParaRPr>
                </a:p>
              </p:txBody>
            </p:sp>
            <p:pic>
              <p:nvPicPr>
                <p:cNvPr id="33" name="图片 32"/>
                <p:cNvPicPr>
                  <a:picLocks noChangeAspect="1"/>
                </p:cNvPicPr>
                <p:nvPr/>
              </p:nvPicPr>
              <p:blipFill rotWithShape="1">
                <a:blip r:embed="rId2" cstate="print">
                  <a:extLst>
                    <a:ext uri="{28A0092B-C50C-407E-A947-70E740481C1C}">
                      <a14:useLocalDpi xmlns:a14="http://schemas.microsoft.com/office/drawing/2010/main" val="0"/>
                    </a:ext>
                  </a:extLst>
                </a:blip>
                <a:srcRect l="24764" t="23515" r="30821" b="21543"/>
                <a:stretch/>
              </p:blipFill>
              <p:spPr>
                <a:xfrm>
                  <a:off x="1665445" y="2081451"/>
                  <a:ext cx="1340743" cy="1650558"/>
                </a:xfrm>
                <a:prstGeom prst="rect">
                  <a:avLst/>
                </a:prstGeom>
              </p:spPr>
            </p:pic>
          </p:grpSp>
          <p:sp>
            <p:nvSpPr>
              <p:cNvPr id="31" name="矩形 30">
                <a:extLst>
                  <a:ext uri="{FF2B5EF4-FFF2-40B4-BE49-F238E27FC236}">
                    <a16:creationId xmlns:a16="http://schemas.microsoft.com/office/drawing/2014/main" id="{FB354D64-64B9-41E5-99A0-76E8C059AC44}"/>
                  </a:ext>
                </a:extLst>
              </p:cNvPr>
              <p:cNvSpPr/>
              <p:nvPr/>
            </p:nvSpPr>
            <p:spPr>
              <a:xfrm>
                <a:off x="2607692" y="3549512"/>
                <a:ext cx="832279" cy="757130"/>
              </a:xfrm>
              <a:prstGeom prst="rect">
                <a:avLst/>
              </a:prstGeom>
            </p:spPr>
            <p:txBody>
              <a:bodyPr wrap="none">
                <a:spAutoFit/>
              </a:bodyPr>
              <a:lstStyle/>
              <a:p>
                <a:pPr eaLnBrk="1" fontAlgn="auto" hangingPunct="1">
                  <a:lnSpc>
                    <a:spcPct val="120000"/>
                  </a:lnSpc>
                  <a:spcBef>
                    <a:spcPts val="0"/>
                  </a:spcBef>
                  <a:spcAft>
                    <a:spcPts val="0"/>
                  </a:spcAft>
                  <a:defRPr/>
                </a:pPr>
                <a:r>
                  <a:rPr lang="en-US" altLang="zh-CN" sz="3600" b="1" spc="300" dirty="0">
                    <a:latin typeface="微软雅黑" panose="020B0503020204020204" pitchFamily="34" charset="-122"/>
                    <a:ea typeface="微软雅黑" panose="020B0503020204020204" pitchFamily="34" charset="-122"/>
                    <a:sym typeface="微软雅黑" pitchFamily="34" charset="-122"/>
                  </a:rPr>
                  <a:t>03</a:t>
                </a:r>
                <a:endParaRPr lang="zh-CN" altLang="en-US" sz="3600" b="1" dirty="0">
                  <a:latin typeface="微软雅黑" panose="020B0503020204020204" pitchFamily="34" charset="-122"/>
                  <a:ea typeface="微软雅黑" panose="020B0503020204020204" pitchFamily="34" charset="-122"/>
                </a:endParaRPr>
              </a:p>
            </p:txBody>
          </p:sp>
        </p:grpSp>
        <p:sp>
          <p:nvSpPr>
            <p:cNvPr id="28" name="矩形 27">
              <a:extLst>
                <a:ext uri="{FF2B5EF4-FFF2-40B4-BE49-F238E27FC236}">
                  <a16:creationId xmlns:a16="http://schemas.microsoft.com/office/drawing/2014/main" id="{88AFE7C7-6AC2-4602-970A-C94C5ED05AE4}"/>
                </a:ext>
              </a:extLst>
            </p:cNvPr>
            <p:cNvSpPr/>
            <p:nvPr/>
          </p:nvSpPr>
          <p:spPr bwMode="auto">
            <a:xfrm>
              <a:off x="1560043" y="4407339"/>
              <a:ext cx="2770347" cy="635943"/>
            </a:xfrm>
            <a:prstGeom prst="rect">
              <a:avLst/>
            </a:prstGeom>
          </p:spPr>
          <p:txBody>
            <a:bodyPr wrap="square">
              <a:spAutoFit/>
            </a:bodyPr>
            <a:lstStyle/>
            <a:p>
              <a:pPr algn="ctr">
                <a:lnSpc>
                  <a:spcPct val="120000"/>
                </a:lnSpc>
                <a:defRPr/>
              </a:pPr>
              <a:r>
                <a:rPr lang="zh-CN" altLang="zh-CN" sz="3200" b="1" dirty="0"/>
                <a:t>认识自我</a:t>
              </a:r>
              <a:r>
                <a:rPr lang="en-US" altLang="zh-CN" sz="3200" b="1" dirty="0"/>
                <a:t>Q&amp;A</a:t>
              </a:r>
              <a:endParaRPr lang="zh-CN" altLang="en-US" sz="4400" b="1" dirty="0">
                <a:latin typeface="隶书" panose="02010509060101010101" pitchFamily="49" charset="-122"/>
                <a:ea typeface="隶书" panose="02010509060101010101" pitchFamily="49" charset="-122"/>
              </a:endParaRPr>
            </a:p>
          </p:txBody>
        </p:sp>
      </p:grpSp>
      <p:grpSp>
        <p:nvGrpSpPr>
          <p:cNvPr id="34" name="组合 33"/>
          <p:cNvGrpSpPr/>
          <p:nvPr/>
        </p:nvGrpSpPr>
        <p:grpSpPr>
          <a:xfrm>
            <a:off x="8830770" y="2430766"/>
            <a:ext cx="2642544" cy="2915635"/>
            <a:chOff x="1725077" y="2111027"/>
            <a:chExt cx="2642544" cy="2915635"/>
          </a:xfrm>
        </p:grpSpPr>
        <p:grpSp>
          <p:nvGrpSpPr>
            <p:cNvPr id="35" name="组合 34"/>
            <p:cNvGrpSpPr/>
            <p:nvPr/>
          </p:nvGrpSpPr>
          <p:grpSpPr>
            <a:xfrm>
              <a:off x="2165883" y="2111027"/>
              <a:ext cx="1467364" cy="2195615"/>
              <a:chOff x="2290520" y="2111027"/>
              <a:chExt cx="1467364" cy="2195615"/>
            </a:xfrm>
          </p:grpSpPr>
          <p:grpSp>
            <p:nvGrpSpPr>
              <p:cNvPr id="38" name="组合 37"/>
              <p:cNvGrpSpPr/>
              <p:nvPr/>
            </p:nvGrpSpPr>
            <p:grpSpPr>
              <a:xfrm>
                <a:off x="2290520" y="2111027"/>
                <a:ext cx="1467364" cy="2133292"/>
                <a:chOff x="1481017" y="2081451"/>
                <a:chExt cx="1710464" cy="2486717"/>
              </a:xfrm>
            </p:grpSpPr>
            <p:sp>
              <p:nvSpPr>
                <p:cNvPr id="40" name="矩形 39">
                  <a:extLst>
                    <a:ext uri="{FF2B5EF4-FFF2-40B4-BE49-F238E27FC236}">
                      <a16:creationId xmlns:a16="http://schemas.microsoft.com/office/drawing/2014/main" id="{FE805BB4-B728-4E45-93E4-3295AC81FCB3}"/>
                    </a:ext>
                  </a:extLst>
                </p:cNvPr>
                <p:cNvSpPr/>
                <p:nvPr/>
              </p:nvSpPr>
              <p:spPr>
                <a:xfrm>
                  <a:off x="1481017" y="2996765"/>
                  <a:ext cx="1710464" cy="157140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2400" kern="0" dirty="0">
                    <a:solidFill>
                      <a:sysClr val="windowText" lastClr="000000"/>
                    </a:solidFill>
                    <a:ea typeface="微软雅黑" panose="020B0503020204020204" pitchFamily="34" charset="-122"/>
                  </a:endParaRPr>
                </a:p>
              </p:txBody>
            </p:sp>
            <p:pic>
              <p:nvPicPr>
                <p:cNvPr id="41" name="图片 40"/>
                <p:cNvPicPr>
                  <a:picLocks noChangeAspect="1"/>
                </p:cNvPicPr>
                <p:nvPr/>
              </p:nvPicPr>
              <p:blipFill rotWithShape="1">
                <a:blip r:embed="rId2" cstate="print">
                  <a:extLst>
                    <a:ext uri="{28A0092B-C50C-407E-A947-70E740481C1C}">
                      <a14:useLocalDpi xmlns:a14="http://schemas.microsoft.com/office/drawing/2010/main" val="0"/>
                    </a:ext>
                  </a:extLst>
                </a:blip>
                <a:srcRect l="24764" t="23515" r="30821" b="21543"/>
                <a:stretch/>
              </p:blipFill>
              <p:spPr>
                <a:xfrm>
                  <a:off x="1665445" y="2081451"/>
                  <a:ext cx="1340743" cy="1650558"/>
                </a:xfrm>
                <a:prstGeom prst="rect">
                  <a:avLst/>
                </a:prstGeom>
              </p:spPr>
            </p:pic>
          </p:grpSp>
          <p:sp>
            <p:nvSpPr>
              <p:cNvPr id="39" name="矩形 38">
                <a:extLst>
                  <a:ext uri="{FF2B5EF4-FFF2-40B4-BE49-F238E27FC236}">
                    <a16:creationId xmlns:a16="http://schemas.microsoft.com/office/drawing/2014/main" id="{FB354D64-64B9-41E5-99A0-76E8C059AC44}"/>
                  </a:ext>
                </a:extLst>
              </p:cNvPr>
              <p:cNvSpPr/>
              <p:nvPr/>
            </p:nvSpPr>
            <p:spPr>
              <a:xfrm>
                <a:off x="2607692" y="3549512"/>
                <a:ext cx="832279" cy="757130"/>
              </a:xfrm>
              <a:prstGeom prst="rect">
                <a:avLst/>
              </a:prstGeom>
            </p:spPr>
            <p:txBody>
              <a:bodyPr wrap="none">
                <a:spAutoFit/>
              </a:bodyPr>
              <a:lstStyle/>
              <a:p>
                <a:pPr eaLnBrk="1" fontAlgn="auto" hangingPunct="1">
                  <a:lnSpc>
                    <a:spcPct val="120000"/>
                  </a:lnSpc>
                  <a:spcBef>
                    <a:spcPts val="0"/>
                  </a:spcBef>
                  <a:spcAft>
                    <a:spcPts val="0"/>
                  </a:spcAft>
                  <a:defRPr/>
                </a:pPr>
                <a:r>
                  <a:rPr lang="en-US" altLang="zh-CN" sz="3600" b="1" spc="300" dirty="0">
                    <a:latin typeface="微软雅黑" panose="020B0503020204020204" pitchFamily="34" charset="-122"/>
                    <a:ea typeface="微软雅黑" panose="020B0503020204020204" pitchFamily="34" charset="-122"/>
                    <a:sym typeface="微软雅黑" pitchFamily="34" charset="-122"/>
                  </a:rPr>
                  <a:t>04</a:t>
                </a:r>
                <a:endParaRPr lang="zh-CN" altLang="en-US" sz="3600" b="1" dirty="0">
                  <a:latin typeface="微软雅黑" panose="020B0503020204020204" pitchFamily="34" charset="-122"/>
                  <a:ea typeface="微软雅黑" panose="020B0503020204020204" pitchFamily="34" charset="-122"/>
                </a:endParaRPr>
              </a:p>
            </p:txBody>
          </p:sp>
        </p:grpSp>
        <p:sp>
          <p:nvSpPr>
            <p:cNvPr id="36" name="矩形 35">
              <a:extLst>
                <a:ext uri="{FF2B5EF4-FFF2-40B4-BE49-F238E27FC236}">
                  <a16:creationId xmlns:a16="http://schemas.microsoft.com/office/drawing/2014/main" id="{88AFE7C7-6AC2-4602-970A-C94C5ED05AE4}"/>
                </a:ext>
              </a:extLst>
            </p:cNvPr>
            <p:cNvSpPr/>
            <p:nvPr/>
          </p:nvSpPr>
          <p:spPr bwMode="auto">
            <a:xfrm>
              <a:off x="1725077" y="4398798"/>
              <a:ext cx="2642544" cy="627864"/>
            </a:xfrm>
            <a:prstGeom prst="rect">
              <a:avLst/>
            </a:prstGeom>
          </p:spPr>
          <p:txBody>
            <a:bodyPr wrap="square">
              <a:spAutoFit/>
            </a:bodyPr>
            <a:lstStyle/>
            <a:p>
              <a:pPr algn="ctr">
                <a:lnSpc>
                  <a:spcPct val="120000"/>
                </a:lnSpc>
                <a:defRPr/>
              </a:pPr>
              <a:r>
                <a:rPr lang="zh-CN" altLang="zh-CN" sz="3200" b="1" dirty="0"/>
                <a:t>心理知识教育</a:t>
              </a:r>
              <a:endParaRPr lang="zh-CN" altLang="en-US" sz="4400" b="1" dirty="0">
                <a:latin typeface="隶书" panose="02010509060101010101" pitchFamily="49" charset="-122"/>
                <a:ea typeface="隶书" panose="02010509060101010101" pitchFamily="49" charset="-122"/>
              </a:endParaRPr>
            </a:p>
          </p:txBody>
        </p:sp>
      </p:grpSp>
      <p:grpSp>
        <p:nvGrpSpPr>
          <p:cNvPr id="2" name="组合 1"/>
          <p:cNvGrpSpPr/>
          <p:nvPr/>
        </p:nvGrpSpPr>
        <p:grpSpPr>
          <a:xfrm>
            <a:off x="4814181" y="874703"/>
            <a:ext cx="2714261" cy="944736"/>
            <a:chOff x="4814181" y="874703"/>
            <a:chExt cx="2714261" cy="944736"/>
          </a:xfrm>
        </p:grpSpPr>
        <p:sp>
          <p:nvSpPr>
            <p:cNvPr id="45" name="矩形 44">
              <a:extLst>
                <a:ext uri="{FF2B5EF4-FFF2-40B4-BE49-F238E27FC236}">
                  <a16:creationId xmlns:a16="http://schemas.microsoft.com/office/drawing/2014/main" id="{9B983BD1-E3B0-44B5-9526-6F91EC121F9D}"/>
                </a:ext>
              </a:extLst>
            </p:cNvPr>
            <p:cNvSpPr/>
            <p:nvPr/>
          </p:nvSpPr>
          <p:spPr bwMode="auto">
            <a:xfrm>
              <a:off x="4814181" y="904701"/>
              <a:ext cx="2536825" cy="791029"/>
            </a:xfrm>
            <a:prstGeom prst="rect">
              <a:avLst/>
            </a:prstGeom>
            <a:solidFill>
              <a:schemeClr val="bg1">
                <a:lumMod val="9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pic>
          <p:nvPicPr>
            <p:cNvPr id="47" name="图片 46">
              <a:extLst>
                <a:ext uri="{FF2B5EF4-FFF2-40B4-BE49-F238E27FC236}">
                  <a16:creationId xmlns:a16="http://schemas.microsoft.com/office/drawing/2014/main" id="{4068B6E0-2458-4621-B1D2-714ED72F4541}"/>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52302" t="68706"/>
            <a:stretch/>
          </p:blipFill>
          <p:spPr>
            <a:xfrm>
              <a:off x="5438173" y="874703"/>
              <a:ext cx="2090269" cy="944736"/>
            </a:xfrm>
            <a:prstGeom prst="rect">
              <a:avLst/>
            </a:prstGeom>
          </p:spPr>
        </p:pic>
        <p:sp>
          <p:nvSpPr>
            <p:cNvPr id="51" name="文本框 12">
              <a:extLst>
                <a:ext uri="{FF2B5EF4-FFF2-40B4-BE49-F238E27FC236}">
                  <a16:creationId xmlns:a16="http://schemas.microsoft.com/office/drawing/2014/main" id="{160A943D-7EBC-4E77-9322-B5DF8947309C}"/>
                </a:ext>
              </a:extLst>
            </p:cNvPr>
            <p:cNvSpPr txBox="1">
              <a:spLocks noChangeArrowheads="1"/>
            </p:cNvSpPr>
            <p:nvPr/>
          </p:nvSpPr>
          <p:spPr bwMode="auto">
            <a:xfrm>
              <a:off x="4896982" y="977049"/>
              <a:ext cx="1343638"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pPr algn="ctr" eaLnBrk="1" hangingPunct="1"/>
              <a:r>
                <a:rPr lang="zh-CN" altLang="en-US" sz="3600" b="1" dirty="0">
                  <a:latin typeface="新宋体" panose="02010609030101010101" pitchFamily="49" charset="-122"/>
                  <a:ea typeface="新宋体" panose="02010609030101010101" pitchFamily="49" charset="-122"/>
                </a:rPr>
                <a:t>目 录</a:t>
              </a:r>
            </a:p>
          </p:txBody>
        </p:sp>
      </p:grpSp>
    </p:spTree>
    <p:extLst>
      <p:ext uri="{BB962C8B-B14F-4D97-AF65-F5344CB8AC3E}">
        <p14:creationId xmlns:p14="http://schemas.microsoft.com/office/powerpoint/2010/main" val="4058562508"/>
      </p:ext>
    </p:extLst>
  </p:cSld>
  <p:clrMapOvr>
    <a:masterClrMapping/>
  </p:clrMapOvr>
  <mc:AlternateContent xmlns:mc="http://schemas.openxmlformats.org/markup-compatibility/2006">
    <mc:Choice xmlns:p14="http://schemas.microsoft.com/office/powerpoint/2010/main" Requires="p14">
      <p:transition spd="slow" p14:dur="1500" advClick="0">
        <p:random/>
      </p:transition>
    </mc:Choice>
    <mc:Fallback>
      <p:transition spd="slow" advClick="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wipe(down)">
                                      <p:cBhvr>
                                        <p:cTn id="11" dur="500"/>
                                        <p:tgtEl>
                                          <p:spTgt spid="10"/>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18"/>
                                        </p:tgtEl>
                                        <p:attrNameLst>
                                          <p:attrName>style.visibility</p:attrName>
                                        </p:attrNameLst>
                                      </p:cBhvr>
                                      <p:to>
                                        <p:strVal val="visible"/>
                                      </p:to>
                                    </p:set>
                                    <p:animEffect transition="in" filter="wipe(down)">
                                      <p:cBhvr>
                                        <p:cTn id="15" dur="500"/>
                                        <p:tgtEl>
                                          <p:spTgt spid="18"/>
                                        </p:tgtEl>
                                      </p:cBhvr>
                                    </p:animEffect>
                                  </p:childTnLst>
                                </p:cTn>
                              </p:par>
                            </p:childTnLst>
                          </p:cTn>
                        </p:par>
                        <p:par>
                          <p:cTn id="16" fill="hold">
                            <p:stCondLst>
                              <p:cond delay="1500"/>
                            </p:stCondLst>
                            <p:childTnLst>
                              <p:par>
                                <p:cTn id="17" presetID="22" presetClass="entr" presetSubtype="4" fill="hold" nodeType="afterEffect">
                                  <p:stCondLst>
                                    <p:cond delay="0"/>
                                  </p:stCondLst>
                                  <p:childTnLst>
                                    <p:set>
                                      <p:cBhvr>
                                        <p:cTn id="18" dur="1" fill="hold">
                                          <p:stCondLst>
                                            <p:cond delay="0"/>
                                          </p:stCondLst>
                                        </p:cTn>
                                        <p:tgtEl>
                                          <p:spTgt spid="26"/>
                                        </p:tgtEl>
                                        <p:attrNameLst>
                                          <p:attrName>style.visibility</p:attrName>
                                        </p:attrNameLst>
                                      </p:cBhvr>
                                      <p:to>
                                        <p:strVal val="visible"/>
                                      </p:to>
                                    </p:set>
                                    <p:animEffect transition="in" filter="wipe(down)">
                                      <p:cBhvr>
                                        <p:cTn id="19" dur="500"/>
                                        <p:tgtEl>
                                          <p:spTgt spid="26"/>
                                        </p:tgtEl>
                                      </p:cBhvr>
                                    </p:animEffect>
                                  </p:childTnLst>
                                </p:cTn>
                              </p:par>
                            </p:childTnLst>
                          </p:cTn>
                        </p:par>
                        <p:par>
                          <p:cTn id="20" fill="hold">
                            <p:stCondLst>
                              <p:cond delay="2000"/>
                            </p:stCondLst>
                            <p:childTnLst>
                              <p:par>
                                <p:cTn id="21" presetID="22" presetClass="entr" presetSubtype="4" fill="hold" nodeType="afterEffect">
                                  <p:stCondLst>
                                    <p:cond delay="0"/>
                                  </p:stCondLst>
                                  <p:childTnLst>
                                    <p:set>
                                      <p:cBhvr>
                                        <p:cTn id="22" dur="1" fill="hold">
                                          <p:stCondLst>
                                            <p:cond delay="0"/>
                                          </p:stCondLst>
                                        </p:cTn>
                                        <p:tgtEl>
                                          <p:spTgt spid="34"/>
                                        </p:tgtEl>
                                        <p:attrNameLst>
                                          <p:attrName>style.visibility</p:attrName>
                                        </p:attrNameLst>
                                      </p:cBhvr>
                                      <p:to>
                                        <p:strVal val="visible"/>
                                      </p:to>
                                    </p:set>
                                    <p:animEffect transition="in" filter="wipe(down)">
                                      <p:cBhvr>
                                        <p:cTn id="23"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矩形 25"/>
          <p:cNvSpPr/>
          <p:nvPr/>
        </p:nvSpPr>
        <p:spPr>
          <a:xfrm>
            <a:off x="-1" y="2092373"/>
            <a:ext cx="12191998" cy="3510999"/>
          </a:xfrm>
          <a:prstGeom prst="rect">
            <a:avLst/>
          </a:prstGeom>
          <a:solidFill>
            <a:schemeClr val="bg1">
              <a:lumMod val="95000"/>
            </a:schemeClr>
          </a:solidFill>
          <a:ln w="28575"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Arial"/>
              <a:ea typeface="微软雅黑"/>
            </a:endParaRPr>
          </a:p>
        </p:txBody>
      </p:sp>
      <p:sp>
        <p:nvSpPr>
          <p:cNvPr id="27" name="矩形 26"/>
          <p:cNvSpPr/>
          <p:nvPr/>
        </p:nvSpPr>
        <p:spPr>
          <a:xfrm>
            <a:off x="5015323" y="2989175"/>
            <a:ext cx="6236610" cy="1717393"/>
          </a:xfrm>
          <a:prstGeom prst="rect">
            <a:avLst/>
          </a:prstGeom>
        </p:spPr>
        <p:txBody>
          <a:bodyPr wrap="square">
            <a:spAutoFit/>
            <a:scene3d>
              <a:camera prst="orthographicFront"/>
              <a:lightRig rig="threePt" dir="t"/>
            </a:scene3d>
            <a:sp3d contourW="254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defRPr/>
            </a:pPr>
            <a:r>
              <a:rPr lang="en-US" altLang="zh-CN" sz="8800" b="1" dirty="0">
                <a:latin typeface="Bradley Hand ITC" panose="03070402050302030203" pitchFamily="66" charset="0"/>
              </a:rPr>
              <a:t>1.</a:t>
            </a:r>
            <a:r>
              <a:rPr lang="zh-CN" altLang="zh-CN" sz="6600" b="1" dirty="0">
                <a:latin typeface="等线 Light" panose="02010600030101010101" pitchFamily="2" charset="-122"/>
                <a:ea typeface="等线 Light" panose="02010600030101010101" pitchFamily="2" charset="-122"/>
              </a:rPr>
              <a:t>不一样的我</a:t>
            </a:r>
            <a:endParaRPr lang="zh-CN" altLang="en-US" sz="9600" b="1" dirty="0">
              <a:latin typeface="等线 Light" panose="02010600030101010101" pitchFamily="2" charset="-122"/>
              <a:ea typeface="等线 Light" panose="02010600030101010101" pitchFamily="2" charset="-122"/>
            </a:endParaRPr>
          </a:p>
        </p:txBody>
      </p:sp>
      <p:grpSp>
        <p:nvGrpSpPr>
          <p:cNvPr id="3" name="组合 2"/>
          <p:cNvGrpSpPr/>
          <p:nvPr/>
        </p:nvGrpSpPr>
        <p:grpSpPr>
          <a:xfrm>
            <a:off x="-163937" y="-133350"/>
            <a:ext cx="12536142" cy="1610372"/>
            <a:chOff x="-163937" y="-133350"/>
            <a:chExt cx="12536142" cy="1610372"/>
          </a:xfrm>
        </p:grpSpPr>
        <p:pic>
          <p:nvPicPr>
            <p:cNvPr id="28" name="图片 27">
              <a:extLst>
                <a:ext uri="{FF2B5EF4-FFF2-40B4-BE49-F238E27FC236}">
                  <a16:creationId xmlns:a16="http://schemas.microsoft.com/office/drawing/2014/main" id="{402AFC96-6852-4426-82C5-1AEDFD82FBF9}"/>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b="52549"/>
            <a:stretch/>
          </p:blipFill>
          <p:spPr>
            <a:xfrm>
              <a:off x="-163937" y="-133350"/>
              <a:ext cx="3272145" cy="1480457"/>
            </a:xfrm>
            <a:prstGeom prst="rect">
              <a:avLst/>
            </a:prstGeom>
          </p:spPr>
        </p:pic>
        <p:pic>
          <p:nvPicPr>
            <p:cNvPr id="29" name="图片 28">
              <a:extLst>
                <a:ext uri="{FF2B5EF4-FFF2-40B4-BE49-F238E27FC236}">
                  <a16:creationId xmlns:a16="http://schemas.microsoft.com/office/drawing/2014/main" id="{26887DA0-5F9F-4E3E-8FF2-AA45EEBDFBE0}"/>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b="52549"/>
            <a:stretch/>
          </p:blipFill>
          <p:spPr>
            <a:xfrm flipH="1">
              <a:off x="9100061" y="-133350"/>
              <a:ext cx="3272144" cy="1480457"/>
            </a:xfrm>
            <a:prstGeom prst="rect">
              <a:avLst/>
            </a:prstGeom>
          </p:spPr>
        </p:pic>
        <p:grpSp>
          <p:nvGrpSpPr>
            <p:cNvPr id="30" name="组合 29">
              <a:extLst>
                <a:ext uri="{FF2B5EF4-FFF2-40B4-BE49-F238E27FC236}">
                  <a16:creationId xmlns:a16="http://schemas.microsoft.com/office/drawing/2014/main" id="{15BA0082-EC58-4B1B-9685-C20D9B020547}"/>
                </a:ext>
              </a:extLst>
            </p:cNvPr>
            <p:cNvGrpSpPr/>
            <p:nvPr/>
          </p:nvGrpSpPr>
          <p:grpSpPr>
            <a:xfrm>
              <a:off x="2595950" y="-133350"/>
              <a:ext cx="6923900" cy="1610372"/>
              <a:chOff x="3149380" y="-94000"/>
              <a:chExt cx="6365320" cy="1480457"/>
            </a:xfrm>
          </p:grpSpPr>
          <p:pic>
            <p:nvPicPr>
              <p:cNvPr id="31" name="图片 30">
                <a:extLst>
                  <a:ext uri="{FF2B5EF4-FFF2-40B4-BE49-F238E27FC236}">
                    <a16:creationId xmlns:a16="http://schemas.microsoft.com/office/drawing/2014/main" id="{AB0877B5-A3ED-4F60-85D2-64502A690D65}"/>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b="52549"/>
              <a:stretch/>
            </p:blipFill>
            <p:spPr>
              <a:xfrm flipH="1">
                <a:off x="3149380" y="-94000"/>
                <a:ext cx="3272144" cy="1480457"/>
              </a:xfrm>
              <a:prstGeom prst="rect">
                <a:avLst/>
              </a:prstGeom>
            </p:spPr>
          </p:pic>
          <p:pic>
            <p:nvPicPr>
              <p:cNvPr id="32" name="图片 31">
                <a:extLst>
                  <a:ext uri="{FF2B5EF4-FFF2-40B4-BE49-F238E27FC236}">
                    <a16:creationId xmlns:a16="http://schemas.microsoft.com/office/drawing/2014/main" id="{A4F3B2A3-1B1C-44BE-8351-95E49AD9FECC}"/>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b="52549"/>
              <a:stretch/>
            </p:blipFill>
            <p:spPr>
              <a:xfrm>
                <a:off x="6242556" y="-94000"/>
                <a:ext cx="3272144" cy="1480457"/>
              </a:xfrm>
              <a:prstGeom prst="rect">
                <a:avLst/>
              </a:prstGeom>
            </p:spPr>
          </p:pic>
        </p:grpSp>
      </p:grpSp>
      <p:pic>
        <p:nvPicPr>
          <p:cNvPr id="19" name="图片 18">
            <a:extLst>
              <a:ext uri="{FF2B5EF4-FFF2-40B4-BE49-F238E27FC236}">
                <a16:creationId xmlns:a16="http://schemas.microsoft.com/office/drawing/2014/main" id="{CAA9EA42-1DED-4288-988B-9EE85F30EF0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 y="837748"/>
            <a:ext cx="4400551" cy="6020251"/>
          </a:xfrm>
          <a:prstGeom prst="rect">
            <a:avLst/>
          </a:prstGeom>
        </p:spPr>
      </p:pic>
    </p:spTree>
    <p:extLst>
      <p:ext uri="{BB962C8B-B14F-4D97-AF65-F5344CB8AC3E}">
        <p14:creationId xmlns:p14="http://schemas.microsoft.com/office/powerpoint/2010/main" val="2731818398"/>
      </p:ext>
    </p:extLst>
  </p:cSld>
  <p:clrMapOvr>
    <a:masterClrMapping/>
  </p:clrMapOvr>
  <mc:AlternateContent xmlns:mc="http://schemas.openxmlformats.org/markup-compatibility/2006">
    <mc:Choice xmlns:p14="http://schemas.microsoft.com/office/powerpoint/2010/main" Requires="p14">
      <p:transition spd="slow" p14:dur="1500" advClick="0">
        <p:random/>
      </p:transition>
    </mc:Choice>
    <mc:Fallback>
      <p:transition spd="slow" advClick="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up)">
                                      <p:cBhvr>
                                        <p:cTn id="7" dur="500"/>
                                        <p:tgtEl>
                                          <p:spTgt spid="3"/>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19"/>
                                        </p:tgtEl>
                                        <p:attrNameLst>
                                          <p:attrName>style.visibility</p:attrName>
                                        </p:attrNameLst>
                                      </p:cBhvr>
                                      <p:to>
                                        <p:strVal val="visible"/>
                                      </p:to>
                                    </p:set>
                                    <p:animEffect transition="in" filter="wipe(down)">
                                      <p:cBhvr>
                                        <p:cTn id="11" dur="500"/>
                                        <p:tgtEl>
                                          <p:spTgt spid="19"/>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wipe(left)">
                                      <p:cBhvr>
                                        <p:cTn id="15" dur="1000"/>
                                        <p:tgtEl>
                                          <p:spTgt spid="26"/>
                                        </p:tgtEl>
                                      </p:cBhvr>
                                    </p:animEffect>
                                  </p:childTnLst>
                                </p:cTn>
                              </p:par>
                            </p:childTnLst>
                          </p:cTn>
                        </p:par>
                        <p:par>
                          <p:cTn id="16" fill="hold">
                            <p:stCondLst>
                              <p:cond delay="2000"/>
                            </p:stCondLst>
                            <p:childTnLst>
                              <p:par>
                                <p:cTn id="17" presetID="16" presetClass="entr" presetSubtype="21" fill="hold" grpId="0" nodeType="afterEffect">
                                  <p:stCondLst>
                                    <p:cond delay="0"/>
                                  </p:stCondLst>
                                  <p:childTnLst>
                                    <p:set>
                                      <p:cBhvr>
                                        <p:cTn id="18" dur="1" fill="hold">
                                          <p:stCondLst>
                                            <p:cond delay="0"/>
                                          </p:stCondLst>
                                        </p:cTn>
                                        <p:tgtEl>
                                          <p:spTgt spid="27"/>
                                        </p:tgtEl>
                                        <p:attrNameLst>
                                          <p:attrName>style.visibility</p:attrName>
                                        </p:attrNameLst>
                                      </p:cBhvr>
                                      <p:to>
                                        <p:strVal val="visible"/>
                                      </p:to>
                                    </p:set>
                                    <p:animEffect transition="in" filter="barn(inVertical)">
                                      <p:cBhvr>
                                        <p:cTn id="19"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7"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椭圆 24"/>
          <p:cNvSpPr/>
          <p:nvPr/>
        </p:nvSpPr>
        <p:spPr>
          <a:xfrm>
            <a:off x="8900772" y="1869170"/>
            <a:ext cx="1452151" cy="1452151"/>
          </a:xfrm>
          <a:prstGeom prst="ellipse">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图片 3">
            <a:extLst>
              <a:ext uri="{FF2B5EF4-FFF2-40B4-BE49-F238E27FC236}">
                <a16:creationId xmlns:a16="http://schemas.microsoft.com/office/drawing/2014/main" id="{28580501-806C-46D2-9DF7-9DD068983D2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413982" y="3984037"/>
            <a:ext cx="5310317" cy="2484546"/>
          </a:xfrm>
          <a:prstGeom prst="rect">
            <a:avLst/>
          </a:prstGeom>
        </p:spPr>
      </p:pic>
      <p:pic>
        <p:nvPicPr>
          <p:cNvPr id="17" name="图片 1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6068" y="1110074"/>
            <a:ext cx="4734732" cy="5747926"/>
          </a:xfrm>
          <a:prstGeom prst="rect">
            <a:avLst/>
          </a:prstGeom>
        </p:spPr>
      </p:pic>
      <p:pic>
        <p:nvPicPr>
          <p:cNvPr id="3" name="图片 2">
            <a:extLst>
              <a:ext uri="{FF2B5EF4-FFF2-40B4-BE49-F238E27FC236}">
                <a16:creationId xmlns:a16="http://schemas.microsoft.com/office/drawing/2014/main" id="{DC96D988-4B1D-42A3-A778-B6D45EAD2C9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784803" y="457793"/>
            <a:ext cx="6755904" cy="5105845"/>
          </a:xfrm>
          <a:prstGeom prst="rect">
            <a:avLst/>
          </a:prstGeom>
          <a:ln>
            <a:noFill/>
          </a:ln>
          <a:effectLst>
            <a:outerShdw blurRad="292100" dist="139700" dir="2700000" algn="tl" rotWithShape="0">
              <a:srgbClr val="333333">
                <a:alpha val="65000"/>
              </a:srgbClr>
            </a:outerShdw>
          </a:effectLst>
        </p:spPr>
      </p:pic>
      <p:sp>
        <p:nvSpPr>
          <p:cNvPr id="6" name="文本框 5">
            <a:extLst>
              <a:ext uri="{FF2B5EF4-FFF2-40B4-BE49-F238E27FC236}">
                <a16:creationId xmlns:a16="http://schemas.microsoft.com/office/drawing/2014/main" id="{96863692-2813-48C8-A27C-0BF4019FC626}"/>
              </a:ext>
            </a:extLst>
          </p:cNvPr>
          <p:cNvSpPr txBox="1"/>
          <p:nvPr/>
        </p:nvSpPr>
        <p:spPr>
          <a:xfrm>
            <a:off x="5617412" y="941254"/>
            <a:ext cx="1443790" cy="494460"/>
          </a:xfrm>
          <a:prstGeom prst="rect">
            <a:avLst/>
          </a:prstGeom>
          <a:solidFill>
            <a:schemeClr val="bg1"/>
          </a:solidFill>
          <a:ln>
            <a:solidFill>
              <a:schemeClr val="bg1"/>
            </a:solidFill>
          </a:ln>
        </p:spPr>
        <p:txBody>
          <a:bodyPr wrap="square" rtlCol="0">
            <a:spAutoFit/>
          </a:bodyPr>
          <a:lstStyle/>
          <a:p>
            <a:endParaRPr lang="zh-CN" altLang="en-US" dirty="0"/>
          </a:p>
        </p:txBody>
      </p:sp>
    </p:spTree>
    <p:extLst>
      <p:ext uri="{BB962C8B-B14F-4D97-AF65-F5344CB8AC3E}">
        <p14:creationId xmlns:p14="http://schemas.microsoft.com/office/powerpoint/2010/main" val="1245106042"/>
      </p:ext>
    </p:extLst>
  </p:cSld>
  <p:clrMapOvr>
    <a:masterClrMapping/>
  </p:clrMapOvr>
  <mc:AlternateContent xmlns:mc="http://schemas.openxmlformats.org/markup-compatibility/2006">
    <mc:Choice xmlns:p14="http://schemas.microsoft.com/office/powerpoint/2010/main" Requires="p14">
      <p:transition spd="slow" p14:dur="1500" advClick="0">
        <p:random/>
      </p:transition>
    </mc:Choice>
    <mc:Fallback>
      <p:transition spd="slow" advClick="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down)">
                                      <p:cBhvr>
                                        <p:cTn id="7" dur="500"/>
                                        <p:tgtEl>
                                          <p:spTgt spid="17"/>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 calcmode="lin" valueType="num">
                                      <p:cBhvr>
                                        <p:cTn id="11" dur="500" fill="hold"/>
                                        <p:tgtEl>
                                          <p:spTgt spid="25"/>
                                        </p:tgtEl>
                                        <p:attrNameLst>
                                          <p:attrName>ppt_w</p:attrName>
                                        </p:attrNameLst>
                                      </p:cBhvr>
                                      <p:tavLst>
                                        <p:tav tm="0">
                                          <p:val>
                                            <p:fltVal val="0"/>
                                          </p:val>
                                        </p:tav>
                                        <p:tav tm="100000">
                                          <p:val>
                                            <p:strVal val="#ppt_w"/>
                                          </p:val>
                                        </p:tav>
                                      </p:tavLst>
                                    </p:anim>
                                    <p:anim calcmode="lin" valueType="num">
                                      <p:cBhvr>
                                        <p:cTn id="12" dur="500" fill="hold"/>
                                        <p:tgtEl>
                                          <p:spTgt spid="25"/>
                                        </p:tgtEl>
                                        <p:attrNameLst>
                                          <p:attrName>ppt_h</p:attrName>
                                        </p:attrNameLst>
                                      </p:cBhvr>
                                      <p:tavLst>
                                        <p:tav tm="0">
                                          <p:val>
                                            <p:fltVal val="0"/>
                                          </p:val>
                                        </p:tav>
                                        <p:tav tm="100000">
                                          <p:val>
                                            <p:strVal val="#ppt_h"/>
                                          </p:val>
                                        </p:tav>
                                      </p:tavLst>
                                    </p:anim>
                                    <p:animEffect transition="in" filter="fade">
                                      <p:cBhvr>
                                        <p:cTn id="13" dur="500"/>
                                        <p:tgtEl>
                                          <p:spTgt spid="25"/>
                                        </p:tgtEl>
                                      </p:cBhvr>
                                    </p:animEffect>
                                  </p:childTnLst>
                                </p:cTn>
                              </p:par>
                            </p:childTnLst>
                          </p:cTn>
                        </p:par>
                        <p:par>
                          <p:cTn id="14" fill="hold">
                            <p:stCondLst>
                              <p:cond delay="1000"/>
                            </p:stCondLst>
                            <p:childTnLst>
                              <p:par>
                                <p:cTn id="15" presetID="22" presetClass="entr" presetSubtype="4" fill="hold" nodeType="after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down)">
                                      <p:cBhvr>
                                        <p:cTn id="1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矩形 27">
            <a:extLst>
              <a:ext uri="{FF2B5EF4-FFF2-40B4-BE49-F238E27FC236}">
                <a16:creationId xmlns:a16="http://schemas.microsoft.com/office/drawing/2014/main" id="{9A339451-0B78-4430-AC53-EB252B6E7238}"/>
              </a:ext>
            </a:extLst>
          </p:cNvPr>
          <p:cNvSpPr/>
          <p:nvPr/>
        </p:nvSpPr>
        <p:spPr>
          <a:xfrm>
            <a:off x="0" y="6441636"/>
            <a:ext cx="12192000" cy="41636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2" name="组合 1"/>
          <p:cNvGrpSpPr/>
          <p:nvPr/>
        </p:nvGrpSpPr>
        <p:grpSpPr>
          <a:xfrm>
            <a:off x="999549" y="1073418"/>
            <a:ext cx="6161647" cy="4468606"/>
            <a:chOff x="1217260" y="1073418"/>
            <a:chExt cx="6161647" cy="4468606"/>
          </a:xfrm>
        </p:grpSpPr>
        <p:grpSp>
          <p:nvGrpSpPr>
            <p:cNvPr id="29" name="组合 28">
              <a:extLst>
                <a:ext uri="{FF2B5EF4-FFF2-40B4-BE49-F238E27FC236}">
                  <a16:creationId xmlns:a16="http://schemas.microsoft.com/office/drawing/2014/main" id="{5AA9DC87-1A66-4C2C-96A3-CBD33A23B3D6}"/>
                </a:ext>
              </a:extLst>
            </p:cNvPr>
            <p:cNvGrpSpPr/>
            <p:nvPr/>
          </p:nvGrpSpPr>
          <p:grpSpPr>
            <a:xfrm>
              <a:off x="1217260" y="1073418"/>
              <a:ext cx="6161647" cy="4468606"/>
              <a:chOff x="935796" y="1479637"/>
              <a:chExt cx="8936057" cy="4468606"/>
            </a:xfrm>
          </p:grpSpPr>
          <p:sp>
            <p:nvSpPr>
              <p:cNvPr id="30" name="矩形: 圆角 28">
                <a:extLst>
                  <a:ext uri="{FF2B5EF4-FFF2-40B4-BE49-F238E27FC236}">
                    <a16:creationId xmlns:a16="http://schemas.microsoft.com/office/drawing/2014/main" id="{33D04220-787B-4C2A-9040-F89CD9CA17DE}"/>
                  </a:ext>
                </a:extLst>
              </p:cNvPr>
              <p:cNvSpPr/>
              <p:nvPr/>
            </p:nvSpPr>
            <p:spPr>
              <a:xfrm>
                <a:off x="935796" y="1479637"/>
                <a:ext cx="8936057" cy="4468606"/>
              </a:xfrm>
              <a:prstGeom prst="roundRect">
                <a:avLst>
                  <a:gd name="adj" fmla="val 20504"/>
                </a:avLst>
              </a:prstGeom>
              <a:noFill/>
              <a:ln w="25400" cap="rnd">
                <a:solidFill>
                  <a:srgbClr val="554747"/>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汉仪瑞意宋W" panose="00020600040101010101" pitchFamily="18" charset="-122"/>
                </a:endParaRPr>
              </a:p>
            </p:txBody>
          </p:sp>
          <p:sp>
            <p:nvSpPr>
              <p:cNvPr id="31" name="矩形: 圆角 29">
                <a:extLst>
                  <a:ext uri="{FF2B5EF4-FFF2-40B4-BE49-F238E27FC236}">
                    <a16:creationId xmlns:a16="http://schemas.microsoft.com/office/drawing/2014/main" id="{72AA55F5-EF3C-4CB2-82DE-62BD18780D84}"/>
                  </a:ext>
                </a:extLst>
              </p:cNvPr>
              <p:cNvSpPr/>
              <p:nvPr/>
            </p:nvSpPr>
            <p:spPr>
              <a:xfrm>
                <a:off x="1044002" y="1580501"/>
                <a:ext cx="8688258" cy="4289189"/>
              </a:xfrm>
              <a:prstGeom prst="roundRect">
                <a:avLst>
                  <a:gd name="adj" fmla="val 18107"/>
                </a:avLst>
              </a:prstGeom>
              <a:noFill/>
              <a:ln w="9525" cap="rnd">
                <a:solidFill>
                  <a:srgbClr val="554747"/>
                </a:solidFill>
                <a:prstDash val="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汉仪瑞意宋W" panose="00020600040101010101" pitchFamily="18" charset="-122"/>
                </a:endParaRPr>
              </a:p>
            </p:txBody>
          </p:sp>
        </p:grpSp>
        <p:sp>
          <p:nvSpPr>
            <p:cNvPr id="33" name="矩形 39">
              <a:extLst>
                <a:ext uri="{FF2B5EF4-FFF2-40B4-BE49-F238E27FC236}">
                  <a16:creationId xmlns:a16="http://schemas.microsoft.com/office/drawing/2014/main" id="{770C2336-843F-4536-84B4-0899236A5AAC}"/>
                </a:ext>
              </a:extLst>
            </p:cNvPr>
            <p:cNvSpPr>
              <a:spLocks noChangeArrowheads="1"/>
            </p:cNvSpPr>
            <p:nvPr/>
          </p:nvSpPr>
          <p:spPr bwMode="auto">
            <a:xfrm>
              <a:off x="1686479" y="1828190"/>
              <a:ext cx="5422920" cy="27757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1217613">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defTabSz="1217613">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defTabSz="1217613">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defTabSz="1217613">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defTabSz="1217613">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defTabSz="1217613" fontAlgn="base">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defTabSz="1217613" fontAlgn="base">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defTabSz="1217613" fontAlgn="base">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defTabSz="1217613" fontAlgn="base">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algn="just">
                <a:lnSpc>
                  <a:spcPct val="150000"/>
                </a:lnSpc>
              </a:pPr>
              <a:r>
                <a:rPr lang="zh-CN" altLang="zh-CN" sz="2400" dirty="0">
                  <a:latin typeface="宋体" panose="02010600030101010101" pitchFamily="2" charset="-122"/>
                  <a:ea typeface="宋体" panose="02010600030101010101" pitchFamily="2" charset="-122"/>
                </a:rPr>
                <a:t>人生活得安详、轻松、自在、快乐、幸福，就在于尽可能地把</a:t>
              </a:r>
              <a:r>
                <a:rPr lang="en-US" altLang="zh-CN" sz="2400" dirty="0">
                  <a:latin typeface="宋体" panose="02010600030101010101" pitchFamily="2" charset="-122"/>
                  <a:ea typeface="宋体" panose="02010600030101010101" pitchFamily="2" charset="-122"/>
                </a:rPr>
                <a:t>“</a:t>
              </a:r>
              <a:r>
                <a:rPr lang="zh-CN" altLang="zh-CN" sz="2400" dirty="0">
                  <a:latin typeface="宋体" panose="02010600030101010101" pitchFamily="2" charset="-122"/>
                  <a:ea typeface="宋体" panose="02010600030101010101" pitchFamily="2" charset="-122"/>
                </a:rPr>
                <a:t>现实的我</a:t>
              </a:r>
              <a:r>
                <a:rPr lang="en-US" altLang="zh-CN" sz="2400" dirty="0">
                  <a:latin typeface="宋体" panose="02010600030101010101" pitchFamily="2" charset="-122"/>
                  <a:ea typeface="宋体" panose="02010600030101010101" pitchFamily="2" charset="-122"/>
                </a:rPr>
                <a:t>”</a:t>
              </a:r>
              <a:r>
                <a:rPr lang="zh-CN" altLang="zh-CN" sz="2400" dirty="0">
                  <a:latin typeface="宋体" panose="02010600030101010101" pitchFamily="2" charset="-122"/>
                  <a:ea typeface="宋体" panose="02010600030101010101" pitchFamily="2" charset="-122"/>
                </a:rPr>
                <a:t>、</a:t>
              </a:r>
              <a:r>
                <a:rPr lang="en-US" altLang="zh-CN" sz="2400" dirty="0">
                  <a:latin typeface="宋体" panose="02010600030101010101" pitchFamily="2" charset="-122"/>
                  <a:ea typeface="宋体" panose="02010600030101010101" pitchFamily="2" charset="-122"/>
                </a:rPr>
                <a:t>“</a:t>
              </a:r>
              <a:r>
                <a:rPr lang="zh-CN" altLang="zh-CN" sz="2400" dirty="0">
                  <a:latin typeface="宋体" panose="02010600030101010101" pitchFamily="2" charset="-122"/>
                  <a:ea typeface="宋体" panose="02010600030101010101" pitchFamily="2" charset="-122"/>
                </a:rPr>
                <a:t>理想的我</a:t>
              </a:r>
              <a:r>
                <a:rPr lang="en-US" altLang="zh-CN" sz="2400" dirty="0">
                  <a:latin typeface="宋体" panose="02010600030101010101" pitchFamily="2" charset="-122"/>
                  <a:ea typeface="宋体" panose="02010600030101010101" pitchFamily="2" charset="-122"/>
                </a:rPr>
                <a:t>”</a:t>
              </a:r>
              <a:r>
                <a:rPr lang="zh-CN" altLang="zh-CN" sz="2400" dirty="0">
                  <a:latin typeface="宋体" panose="02010600030101010101" pitchFamily="2" charset="-122"/>
                  <a:ea typeface="宋体" panose="02010600030101010101" pitchFamily="2" charset="-122"/>
                </a:rPr>
                <a:t>与</a:t>
              </a:r>
              <a:r>
                <a:rPr lang="en-US" altLang="zh-CN" sz="2400" dirty="0">
                  <a:latin typeface="宋体" panose="02010600030101010101" pitchFamily="2" charset="-122"/>
                  <a:ea typeface="宋体" panose="02010600030101010101" pitchFamily="2" charset="-122"/>
                </a:rPr>
                <a:t>“</a:t>
              </a:r>
              <a:r>
                <a:rPr lang="zh-CN" altLang="zh-CN" sz="2400" dirty="0">
                  <a:latin typeface="宋体" panose="02010600030101010101" pitchFamily="2" charset="-122"/>
                  <a:ea typeface="宋体" panose="02010600030101010101" pitchFamily="2" charset="-122"/>
                </a:rPr>
                <a:t>别人眼中的我</a:t>
              </a:r>
              <a:r>
                <a:rPr lang="en-US" altLang="zh-CN" sz="2400" dirty="0">
                  <a:latin typeface="宋体" panose="02010600030101010101" pitchFamily="2" charset="-122"/>
                  <a:ea typeface="宋体" panose="02010600030101010101" pitchFamily="2" charset="-122"/>
                </a:rPr>
                <a:t>”</a:t>
              </a:r>
              <a:r>
                <a:rPr lang="zh-CN" altLang="zh-CN" sz="2400" dirty="0">
                  <a:latin typeface="宋体" panose="02010600030101010101" pitchFamily="2" charset="-122"/>
                  <a:ea typeface="宋体" panose="02010600030101010101" pitchFamily="2" charset="-122"/>
                </a:rPr>
                <a:t>有机的统一和一致起来。健康的自我形象，会导引我们走向自尊自信自爱的人生。</a:t>
              </a:r>
            </a:p>
          </p:txBody>
        </p:sp>
      </p:grpSp>
      <p:pic>
        <p:nvPicPr>
          <p:cNvPr id="34" name="图片 33"/>
          <p:cNvPicPr>
            <a:picLocks noChangeAspect="1"/>
          </p:cNvPicPr>
          <p:nvPr/>
        </p:nvPicPr>
        <p:blipFill rotWithShape="1">
          <a:blip r:embed="rId2" cstate="print">
            <a:extLst>
              <a:ext uri="{28A0092B-C50C-407E-A947-70E740481C1C}">
                <a14:useLocalDpi xmlns:a14="http://schemas.microsoft.com/office/drawing/2010/main" val="0"/>
              </a:ext>
            </a:extLst>
          </a:blip>
          <a:srcRect l="20477" t="11527" r="15078" b="10278"/>
          <a:stretch/>
        </p:blipFill>
        <p:spPr>
          <a:xfrm>
            <a:off x="7522463" y="1073417"/>
            <a:ext cx="3422639" cy="4152899"/>
          </a:xfrm>
          <a:prstGeom prst="rect">
            <a:avLst/>
          </a:prstGeom>
        </p:spPr>
      </p:pic>
    </p:spTree>
    <p:extLst>
      <p:ext uri="{BB962C8B-B14F-4D97-AF65-F5344CB8AC3E}">
        <p14:creationId xmlns:p14="http://schemas.microsoft.com/office/powerpoint/2010/main" val="2549860231"/>
      </p:ext>
    </p:extLst>
  </p:cSld>
  <p:clrMapOvr>
    <a:masterClrMapping/>
  </p:clrMapOvr>
  <mc:AlternateContent xmlns:mc="http://schemas.openxmlformats.org/markup-compatibility/2006">
    <mc:Choice xmlns:p14="http://schemas.microsoft.com/office/powerpoint/2010/main" Requires="p14">
      <p:transition spd="slow" p14:dur="1500" advClick="0">
        <p:random/>
      </p:transition>
    </mc:Choice>
    <mc:Fallback>
      <p:transition spd="slow" advClick="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fade">
                                      <p:cBhvr>
                                        <p:cTn id="7" dur="1000"/>
                                        <p:tgtEl>
                                          <p:spTgt spid="34"/>
                                        </p:tgtEl>
                                      </p:cBhvr>
                                    </p:animEffect>
                                    <p:anim calcmode="lin" valueType="num">
                                      <p:cBhvr>
                                        <p:cTn id="8" dur="1000" fill="hold"/>
                                        <p:tgtEl>
                                          <p:spTgt spid="34"/>
                                        </p:tgtEl>
                                        <p:attrNameLst>
                                          <p:attrName>ppt_x</p:attrName>
                                        </p:attrNameLst>
                                      </p:cBhvr>
                                      <p:tavLst>
                                        <p:tav tm="0">
                                          <p:val>
                                            <p:strVal val="#ppt_x"/>
                                          </p:val>
                                        </p:tav>
                                        <p:tav tm="100000">
                                          <p:val>
                                            <p:strVal val="#ppt_x"/>
                                          </p:val>
                                        </p:tav>
                                      </p:tavLst>
                                    </p:anim>
                                    <p:anim calcmode="lin" valueType="num">
                                      <p:cBhvr>
                                        <p:cTn id="9" dur="1000" fill="hold"/>
                                        <p:tgtEl>
                                          <p:spTgt spid="3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4" fill="hold" nodeType="click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wipe(down)">
                                      <p:cBhvr>
                                        <p:cTn id="14"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矩形 25"/>
          <p:cNvSpPr/>
          <p:nvPr/>
        </p:nvSpPr>
        <p:spPr>
          <a:xfrm>
            <a:off x="-1" y="1758314"/>
            <a:ext cx="12191998" cy="3510999"/>
          </a:xfrm>
          <a:prstGeom prst="rect">
            <a:avLst/>
          </a:prstGeom>
          <a:solidFill>
            <a:schemeClr val="bg1">
              <a:lumMod val="95000"/>
            </a:schemeClr>
          </a:solidFill>
          <a:ln w="28575"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Arial"/>
              <a:ea typeface="微软雅黑"/>
            </a:endParaRPr>
          </a:p>
        </p:txBody>
      </p:sp>
      <p:sp>
        <p:nvSpPr>
          <p:cNvPr id="27" name="矩形 26"/>
          <p:cNvSpPr/>
          <p:nvPr/>
        </p:nvSpPr>
        <p:spPr>
          <a:xfrm>
            <a:off x="5467710" y="2884235"/>
            <a:ext cx="6342488" cy="1089529"/>
          </a:xfrm>
          <a:prstGeom prst="rect">
            <a:avLst/>
          </a:prstGeom>
        </p:spPr>
        <p:txBody>
          <a:bodyPr wrap="square">
            <a:spAutoFit/>
            <a:scene3d>
              <a:camera prst="orthographicFront"/>
              <a:lightRig rig="threePt" dir="t"/>
            </a:scene3d>
            <a:sp3d contourW="254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pPr>
            <a:r>
              <a:rPr lang="en-US" altLang="zh-CN" sz="5400" b="1" dirty="0">
                <a:latin typeface="Bradley Hand ITC" panose="03070402050302030203" pitchFamily="66" charset="0"/>
                <a:ea typeface="等线 Light" panose="02010600030101010101" pitchFamily="2" charset="-122"/>
              </a:rPr>
              <a:t>2.</a:t>
            </a:r>
            <a:r>
              <a:rPr lang="zh-CN" altLang="zh-CN" sz="4000" b="1" dirty="0">
                <a:latin typeface="等线 Light" panose="02010600030101010101" pitchFamily="2" charset="-122"/>
                <a:ea typeface="等线 Light" panose="02010600030101010101" pitchFamily="2" charset="-122"/>
              </a:rPr>
              <a:t>光影之旅—《歌舞青春》</a:t>
            </a:r>
            <a:endParaRPr lang="zh-CN" altLang="en-US" sz="8800" b="1" dirty="0">
              <a:solidFill>
                <a:schemeClr val="tx1">
                  <a:lumMod val="85000"/>
                  <a:lumOff val="15000"/>
                </a:schemeClr>
              </a:solidFill>
              <a:latin typeface="等线 Light" panose="02010600030101010101" pitchFamily="2" charset="-122"/>
              <a:ea typeface="等线 Light" panose="02010600030101010101" pitchFamily="2" charset="-122"/>
            </a:endParaRPr>
          </a:p>
        </p:txBody>
      </p:sp>
      <p:grpSp>
        <p:nvGrpSpPr>
          <p:cNvPr id="3" name="组合 2"/>
          <p:cNvGrpSpPr/>
          <p:nvPr/>
        </p:nvGrpSpPr>
        <p:grpSpPr>
          <a:xfrm>
            <a:off x="-163937" y="-133350"/>
            <a:ext cx="12536142" cy="1610372"/>
            <a:chOff x="-163937" y="-133350"/>
            <a:chExt cx="12536142" cy="1610372"/>
          </a:xfrm>
        </p:grpSpPr>
        <p:pic>
          <p:nvPicPr>
            <p:cNvPr id="28" name="图片 27">
              <a:extLst>
                <a:ext uri="{FF2B5EF4-FFF2-40B4-BE49-F238E27FC236}">
                  <a16:creationId xmlns:a16="http://schemas.microsoft.com/office/drawing/2014/main" id="{402AFC96-6852-4426-82C5-1AEDFD82FBF9}"/>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b="52549"/>
            <a:stretch/>
          </p:blipFill>
          <p:spPr>
            <a:xfrm>
              <a:off x="-163937" y="-133350"/>
              <a:ext cx="3272145" cy="1480457"/>
            </a:xfrm>
            <a:prstGeom prst="rect">
              <a:avLst/>
            </a:prstGeom>
          </p:spPr>
        </p:pic>
        <p:pic>
          <p:nvPicPr>
            <p:cNvPr id="29" name="图片 28">
              <a:extLst>
                <a:ext uri="{FF2B5EF4-FFF2-40B4-BE49-F238E27FC236}">
                  <a16:creationId xmlns:a16="http://schemas.microsoft.com/office/drawing/2014/main" id="{26887DA0-5F9F-4E3E-8FF2-AA45EEBDFBE0}"/>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b="52549"/>
            <a:stretch/>
          </p:blipFill>
          <p:spPr>
            <a:xfrm flipH="1">
              <a:off x="9100061" y="-133350"/>
              <a:ext cx="3272144" cy="1480457"/>
            </a:xfrm>
            <a:prstGeom prst="rect">
              <a:avLst/>
            </a:prstGeom>
          </p:spPr>
        </p:pic>
        <p:grpSp>
          <p:nvGrpSpPr>
            <p:cNvPr id="30" name="组合 29">
              <a:extLst>
                <a:ext uri="{FF2B5EF4-FFF2-40B4-BE49-F238E27FC236}">
                  <a16:creationId xmlns:a16="http://schemas.microsoft.com/office/drawing/2014/main" id="{15BA0082-EC58-4B1B-9685-C20D9B020547}"/>
                </a:ext>
              </a:extLst>
            </p:cNvPr>
            <p:cNvGrpSpPr/>
            <p:nvPr/>
          </p:nvGrpSpPr>
          <p:grpSpPr>
            <a:xfrm>
              <a:off x="2595950" y="-133350"/>
              <a:ext cx="6923900" cy="1610372"/>
              <a:chOff x="3149380" y="-94000"/>
              <a:chExt cx="6365320" cy="1480457"/>
            </a:xfrm>
          </p:grpSpPr>
          <p:pic>
            <p:nvPicPr>
              <p:cNvPr id="31" name="图片 30">
                <a:extLst>
                  <a:ext uri="{FF2B5EF4-FFF2-40B4-BE49-F238E27FC236}">
                    <a16:creationId xmlns:a16="http://schemas.microsoft.com/office/drawing/2014/main" id="{AB0877B5-A3ED-4F60-85D2-64502A690D65}"/>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b="52549"/>
              <a:stretch/>
            </p:blipFill>
            <p:spPr>
              <a:xfrm flipH="1">
                <a:off x="3149380" y="-94000"/>
                <a:ext cx="3272144" cy="1480457"/>
              </a:xfrm>
              <a:prstGeom prst="rect">
                <a:avLst/>
              </a:prstGeom>
            </p:spPr>
          </p:pic>
          <p:pic>
            <p:nvPicPr>
              <p:cNvPr id="32" name="图片 31">
                <a:extLst>
                  <a:ext uri="{FF2B5EF4-FFF2-40B4-BE49-F238E27FC236}">
                    <a16:creationId xmlns:a16="http://schemas.microsoft.com/office/drawing/2014/main" id="{A4F3B2A3-1B1C-44BE-8351-95E49AD9FECC}"/>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b="52549"/>
              <a:stretch/>
            </p:blipFill>
            <p:spPr>
              <a:xfrm>
                <a:off x="6242556" y="-94000"/>
                <a:ext cx="3272144" cy="1480457"/>
              </a:xfrm>
              <a:prstGeom prst="rect">
                <a:avLst/>
              </a:prstGeom>
            </p:spPr>
          </p:pic>
        </p:grpSp>
      </p:grpSp>
      <p:pic>
        <p:nvPicPr>
          <p:cNvPr id="19" name="图片 18">
            <a:extLst>
              <a:ext uri="{FF2B5EF4-FFF2-40B4-BE49-F238E27FC236}">
                <a16:creationId xmlns:a16="http://schemas.microsoft.com/office/drawing/2014/main" id="{CAA9EA42-1DED-4288-988B-9EE85F30EF0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 y="837748"/>
            <a:ext cx="4400551" cy="6020251"/>
          </a:xfrm>
          <a:prstGeom prst="rect">
            <a:avLst/>
          </a:prstGeom>
        </p:spPr>
      </p:pic>
    </p:spTree>
    <p:extLst>
      <p:ext uri="{BB962C8B-B14F-4D97-AF65-F5344CB8AC3E}">
        <p14:creationId xmlns:p14="http://schemas.microsoft.com/office/powerpoint/2010/main" val="823209629"/>
      </p:ext>
    </p:extLst>
  </p:cSld>
  <p:clrMapOvr>
    <a:masterClrMapping/>
  </p:clrMapOvr>
  <mc:AlternateContent xmlns:mc="http://schemas.openxmlformats.org/markup-compatibility/2006">
    <mc:Choice xmlns:p14="http://schemas.microsoft.com/office/powerpoint/2010/main" Requires="p14">
      <p:transition spd="slow" p14:dur="1500" advClick="0">
        <p:random/>
      </p:transition>
    </mc:Choice>
    <mc:Fallback>
      <p:transition spd="slow" advClick="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up)">
                                      <p:cBhvr>
                                        <p:cTn id="7" dur="500"/>
                                        <p:tgtEl>
                                          <p:spTgt spid="3"/>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19"/>
                                        </p:tgtEl>
                                        <p:attrNameLst>
                                          <p:attrName>style.visibility</p:attrName>
                                        </p:attrNameLst>
                                      </p:cBhvr>
                                      <p:to>
                                        <p:strVal val="visible"/>
                                      </p:to>
                                    </p:set>
                                    <p:animEffect transition="in" filter="wipe(down)">
                                      <p:cBhvr>
                                        <p:cTn id="11" dur="500"/>
                                        <p:tgtEl>
                                          <p:spTgt spid="19"/>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wipe(left)">
                                      <p:cBhvr>
                                        <p:cTn id="15" dur="1000"/>
                                        <p:tgtEl>
                                          <p:spTgt spid="26"/>
                                        </p:tgtEl>
                                      </p:cBhvr>
                                    </p:animEffect>
                                  </p:childTnLst>
                                </p:cTn>
                              </p:par>
                            </p:childTnLst>
                          </p:cTn>
                        </p:par>
                        <p:par>
                          <p:cTn id="16" fill="hold">
                            <p:stCondLst>
                              <p:cond delay="2000"/>
                            </p:stCondLst>
                            <p:childTnLst>
                              <p:par>
                                <p:cTn id="17" presetID="16" presetClass="entr" presetSubtype="21" fill="hold" grpId="0" nodeType="afterEffect">
                                  <p:stCondLst>
                                    <p:cond delay="0"/>
                                  </p:stCondLst>
                                  <p:childTnLst>
                                    <p:set>
                                      <p:cBhvr>
                                        <p:cTn id="18" dur="1" fill="hold">
                                          <p:stCondLst>
                                            <p:cond delay="0"/>
                                          </p:stCondLst>
                                        </p:cTn>
                                        <p:tgtEl>
                                          <p:spTgt spid="27"/>
                                        </p:tgtEl>
                                        <p:attrNameLst>
                                          <p:attrName>style.visibility</p:attrName>
                                        </p:attrNameLst>
                                      </p:cBhvr>
                                      <p:to>
                                        <p:strVal val="visible"/>
                                      </p:to>
                                    </p:set>
                                    <p:animEffect transition="in" filter="barn(inVertical)">
                                      <p:cBhvr>
                                        <p:cTn id="19"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7"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a:extLst>
              <a:ext uri="{FF2B5EF4-FFF2-40B4-BE49-F238E27FC236}">
                <a16:creationId xmlns:a16="http://schemas.microsoft.com/office/drawing/2014/main" id="{E69D1C9F-AAE1-4415-82B0-75898B2CD6C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038696"/>
            <a:ext cx="3860317" cy="5714286"/>
          </a:xfrm>
          <a:prstGeom prst="rect">
            <a:avLst/>
          </a:prstGeom>
        </p:spPr>
      </p:pic>
      <p:sp>
        <p:nvSpPr>
          <p:cNvPr id="16" name="矩形 15">
            <a:extLst>
              <a:ext uri="{FF2B5EF4-FFF2-40B4-BE49-F238E27FC236}">
                <a16:creationId xmlns:a16="http://schemas.microsoft.com/office/drawing/2014/main" id="{F11F5063-BC69-4DF2-85B7-08951F2E080D}"/>
              </a:ext>
            </a:extLst>
          </p:cNvPr>
          <p:cNvSpPr/>
          <p:nvPr/>
        </p:nvSpPr>
        <p:spPr>
          <a:xfrm>
            <a:off x="3662429" y="541947"/>
            <a:ext cx="7810883" cy="3907095"/>
          </a:xfrm>
          <a:prstGeom prst="rect">
            <a:avLst/>
          </a:prstGeom>
        </p:spPr>
        <p:txBody>
          <a:bodyPr wrap="square">
            <a:spAutoFit/>
            <a:scene3d>
              <a:camera prst="orthographicFront"/>
              <a:lightRig rig="threePt" dir="t"/>
            </a:scene3d>
            <a:sp3d contourW="12700"/>
          </a:bodyPr>
          <a:lstStyle/>
          <a:p>
            <a:pPr indent="457200">
              <a:lnSpc>
                <a:spcPct val="150000"/>
              </a:lnSpc>
            </a:pPr>
            <a:r>
              <a:rPr lang="zh-CN" altLang="zh-CN" sz="2400" dirty="0"/>
              <a:t>电影的故事虽然是虚构的，但是然能给我们很多启示。认识自我的过程不是一帆风顺的，我们常会面对很多的挫折和困难，有时甚至会怀疑自己。但是，迷茫时不必祈求神灵，忧愁时不必寄情于深邃的夜空，寻找自我，树立自我，相信自我。只有这样，才能找准自己的位置。只有认识到真正的自我，才能放飞希望的奔马，冲出浩瀚的大海，去寻找属于自己的那片天空。</a:t>
            </a:r>
          </a:p>
        </p:txBody>
      </p:sp>
      <p:pic>
        <p:nvPicPr>
          <p:cNvPr id="31" name="图片 30">
            <a:extLst>
              <a:ext uri="{FF2B5EF4-FFF2-40B4-BE49-F238E27FC236}">
                <a16:creationId xmlns:a16="http://schemas.microsoft.com/office/drawing/2014/main" id="{7C21C4C9-4FF4-4976-9950-531FB3C5007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974989" y="3969250"/>
            <a:ext cx="3217011" cy="2759857"/>
          </a:xfrm>
          <a:prstGeom prst="rect">
            <a:avLst/>
          </a:prstGeom>
        </p:spPr>
      </p:pic>
    </p:spTree>
    <p:extLst>
      <p:ext uri="{BB962C8B-B14F-4D97-AF65-F5344CB8AC3E}">
        <p14:creationId xmlns:p14="http://schemas.microsoft.com/office/powerpoint/2010/main" val="1491054301"/>
      </p:ext>
    </p:extLst>
  </p:cSld>
  <p:clrMapOvr>
    <a:masterClrMapping/>
  </p:clrMapOvr>
  <mc:AlternateContent xmlns:mc="http://schemas.openxmlformats.org/markup-compatibility/2006">
    <mc:Choice xmlns:p14="http://schemas.microsoft.com/office/powerpoint/2010/main" Requires="p14">
      <p:transition spd="slow" p14:dur="1500" advClick="0">
        <p:random/>
      </p:transition>
    </mc:Choice>
    <mc:Fallback>
      <p:transition spd="slow" advClick="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31"/>
                                        </p:tgtEl>
                                        <p:attrNameLst>
                                          <p:attrName>style.visibility</p:attrName>
                                        </p:attrNameLst>
                                      </p:cBhvr>
                                      <p:to>
                                        <p:strVal val="visible"/>
                                      </p:to>
                                    </p:set>
                                    <p:animEffect transition="in" filter="wipe(down)">
                                      <p:cBhvr>
                                        <p:cTn id="11"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矩形 25"/>
          <p:cNvSpPr/>
          <p:nvPr/>
        </p:nvSpPr>
        <p:spPr>
          <a:xfrm>
            <a:off x="-1" y="1758314"/>
            <a:ext cx="12191998" cy="3510999"/>
          </a:xfrm>
          <a:prstGeom prst="rect">
            <a:avLst/>
          </a:prstGeom>
          <a:solidFill>
            <a:schemeClr val="bg1">
              <a:lumMod val="95000"/>
            </a:schemeClr>
          </a:solidFill>
          <a:ln w="28575"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Arial"/>
              <a:ea typeface="微软雅黑"/>
            </a:endParaRPr>
          </a:p>
        </p:txBody>
      </p:sp>
      <p:sp>
        <p:nvSpPr>
          <p:cNvPr id="27" name="矩形 26"/>
          <p:cNvSpPr/>
          <p:nvPr/>
        </p:nvSpPr>
        <p:spPr>
          <a:xfrm>
            <a:off x="5467710" y="2884235"/>
            <a:ext cx="6342488" cy="1311128"/>
          </a:xfrm>
          <a:prstGeom prst="rect">
            <a:avLst/>
          </a:prstGeom>
        </p:spPr>
        <p:txBody>
          <a:bodyPr wrap="square">
            <a:spAutoFit/>
            <a:scene3d>
              <a:camera prst="orthographicFront"/>
              <a:lightRig rig="threePt" dir="t"/>
            </a:scene3d>
            <a:sp3d contourW="254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pPr>
            <a:r>
              <a:rPr lang="en-US" altLang="zh-CN" sz="6600" b="1" dirty="0">
                <a:latin typeface="Bradley Hand ITC" panose="03070402050302030203" pitchFamily="66" charset="0"/>
                <a:ea typeface="等线 Light" panose="02010600030101010101" pitchFamily="2" charset="-122"/>
              </a:rPr>
              <a:t>3</a:t>
            </a:r>
            <a:r>
              <a:rPr lang="en-US" altLang="zh-CN" sz="5400" b="1" dirty="0">
                <a:latin typeface="等线 Light" panose="02010600030101010101" pitchFamily="2" charset="-122"/>
                <a:ea typeface="等线 Light" panose="02010600030101010101" pitchFamily="2" charset="-122"/>
              </a:rPr>
              <a:t>.</a:t>
            </a:r>
            <a:r>
              <a:rPr lang="zh-CN" altLang="zh-CN" sz="5400" b="1" dirty="0">
                <a:latin typeface="等线 Light" panose="02010600030101010101" pitchFamily="2" charset="-122"/>
                <a:ea typeface="等线 Light" panose="02010600030101010101" pitchFamily="2" charset="-122"/>
              </a:rPr>
              <a:t>认识自我</a:t>
            </a:r>
            <a:r>
              <a:rPr lang="en-US" altLang="zh-CN" sz="5400" b="1" dirty="0">
                <a:latin typeface="Ink Free" panose="03080402000500000000" pitchFamily="66" charset="0"/>
                <a:ea typeface="等线 Light" panose="02010600030101010101" pitchFamily="2" charset="-122"/>
              </a:rPr>
              <a:t>Q&amp;A</a:t>
            </a:r>
            <a:endParaRPr lang="zh-CN" altLang="en-US" sz="41300" b="1" dirty="0">
              <a:solidFill>
                <a:schemeClr val="tx1">
                  <a:lumMod val="85000"/>
                  <a:lumOff val="15000"/>
                </a:schemeClr>
              </a:solidFill>
              <a:latin typeface="Ink Free" panose="03080402000500000000" pitchFamily="66" charset="0"/>
              <a:ea typeface="等线 Light" panose="02010600030101010101" pitchFamily="2" charset="-122"/>
            </a:endParaRPr>
          </a:p>
        </p:txBody>
      </p:sp>
      <p:grpSp>
        <p:nvGrpSpPr>
          <p:cNvPr id="3" name="组合 2"/>
          <p:cNvGrpSpPr/>
          <p:nvPr/>
        </p:nvGrpSpPr>
        <p:grpSpPr>
          <a:xfrm>
            <a:off x="-163937" y="-133350"/>
            <a:ext cx="12536142" cy="1610372"/>
            <a:chOff x="-163937" y="-133350"/>
            <a:chExt cx="12536142" cy="1610372"/>
          </a:xfrm>
        </p:grpSpPr>
        <p:pic>
          <p:nvPicPr>
            <p:cNvPr id="28" name="图片 27">
              <a:extLst>
                <a:ext uri="{FF2B5EF4-FFF2-40B4-BE49-F238E27FC236}">
                  <a16:creationId xmlns:a16="http://schemas.microsoft.com/office/drawing/2014/main" id="{402AFC96-6852-4426-82C5-1AEDFD82FBF9}"/>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b="52549"/>
            <a:stretch/>
          </p:blipFill>
          <p:spPr>
            <a:xfrm>
              <a:off x="-163937" y="-133350"/>
              <a:ext cx="3272145" cy="1480457"/>
            </a:xfrm>
            <a:prstGeom prst="rect">
              <a:avLst/>
            </a:prstGeom>
          </p:spPr>
        </p:pic>
        <p:pic>
          <p:nvPicPr>
            <p:cNvPr id="29" name="图片 28">
              <a:extLst>
                <a:ext uri="{FF2B5EF4-FFF2-40B4-BE49-F238E27FC236}">
                  <a16:creationId xmlns:a16="http://schemas.microsoft.com/office/drawing/2014/main" id="{26887DA0-5F9F-4E3E-8FF2-AA45EEBDFBE0}"/>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b="52549"/>
            <a:stretch/>
          </p:blipFill>
          <p:spPr>
            <a:xfrm flipH="1">
              <a:off x="9100061" y="-133350"/>
              <a:ext cx="3272144" cy="1480457"/>
            </a:xfrm>
            <a:prstGeom prst="rect">
              <a:avLst/>
            </a:prstGeom>
          </p:spPr>
        </p:pic>
        <p:grpSp>
          <p:nvGrpSpPr>
            <p:cNvPr id="30" name="组合 29">
              <a:extLst>
                <a:ext uri="{FF2B5EF4-FFF2-40B4-BE49-F238E27FC236}">
                  <a16:creationId xmlns:a16="http://schemas.microsoft.com/office/drawing/2014/main" id="{15BA0082-EC58-4B1B-9685-C20D9B020547}"/>
                </a:ext>
              </a:extLst>
            </p:cNvPr>
            <p:cNvGrpSpPr/>
            <p:nvPr/>
          </p:nvGrpSpPr>
          <p:grpSpPr>
            <a:xfrm>
              <a:off x="2595950" y="-133350"/>
              <a:ext cx="6923900" cy="1610372"/>
              <a:chOff x="3149380" y="-94000"/>
              <a:chExt cx="6365320" cy="1480457"/>
            </a:xfrm>
          </p:grpSpPr>
          <p:pic>
            <p:nvPicPr>
              <p:cNvPr id="31" name="图片 30">
                <a:extLst>
                  <a:ext uri="{FF2B5EF4-FFF2-40B4-BE49-F238E27FC236}">
                    <a16:creationId xmlns:a16="http://schemas.microsoft.com/office/drawing/2014/main" id="{AB0877B5-A3ED-4F60-85D2-64502A690D65}"/>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b="52549"/>
              <a:stretch/>
            </p:blipFill>
            <p:spPr>
              <a:xfrm flipH="1">
                <a:off x="3149380" y="-94000"/>
                <a:ext cx="3272144" cy="1480457"/>
              </a:xfrm>
              <a:prstGeom prst="rect">
                <a:avLst/>
              </a:prstGeom>
            </p:spPr>
          </p:pic>
          <p:pic>
            <p:nvPicPr>
              <p:cNvPr id="32" name="图片 31">
                <a:extLst>
                  <a:ext uri="{FF2B5EF4-FFF2-40B4-BE49-F238E27FC236}">
                    <a16:creationId xmlns:a16="http://schemas.microsoft.com/office/drawing/2014/main" id="{A4F3B2A3-1B1C-44BE-8351-95E49AD9FECC}"/>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b="52549"/>
              <a:stretch/>
            </p:blipFill>
            <p:spPr>
              <a:xfrm>
                <a:off x="6242556" y="-94000"/>
                <a:ext cx="3272144" cy="1480457"/>
              </a:xfrm>
              <a:prstGeom prst="rect">
                <a:avLst/>
              </a:prstGeom>
            </p:spPr>
          </p:pic>
        </p:grpSp>
      </p:grpSp>
      <p:pic>
        <p:nvPicPr>
          <p:cNvPr id="19" name="图片 18">
            <a:extLst>
              <a:ext uri="{FF2B5EF4-FFF2-40B4-BE49-F238E27FC236}">
                <a16:creationId xmlns:a16="http://schemas.microsoft.com/office/drawing/2014/main" id="{CAA9EA42-1DED-4288-988B-9EE85F30EF0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 y="837748"/>
            <a:ext cx="4400551" cy="6020251"/>
          </a:xfrm>
          <a:prstGeom prst="rect">
            <a:avLst/>
          </a:prstGeom>
        </p:spPr>
      </p:pic>
    </p:spTree>
    <p:extLst>
      <p:ext uri="{BB962C8B-B14F-4D97-AF65-F5344CB8AC3E}">
        <p14:creationId xmlns:p14="http://schemas.microsoft.com/office/powerpoint/2010/main" val="2999032756"/>
      </p:ext>
    </p:extLst>
  </p:cSld>
  <p:clrMapOvr>
    <a:masterClrMapping/>
  </p:clrMapOvr>
  <mc:AlternateContent xmlns:mc="http://schemas.openxmlformats.org/markup-compatibility/2006">
    <mc:Choice xmlns:p14="http://schemas.microsoft.com/office/powerpoint/2010/main" Requires="p14">
      <p:transition spd="slow" p14:dur="1500" advClick="0">
        <p:random/>
      </p:transition>
    </mc:Choice>
    <mc:Fallback>
      <p:transition spd="slow" advClick="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up)">
                                      <p:cBhvr>
                                        <p:cTn id="7" dur="500"/>
                                        <p:tgtEl>
                                          <p:spTgt spid="3"/>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19"/>
                                        </p:tgtEl>
                                        <p:attrNameLst>
                                          <p:attrName>style.visibility</p:attrName>
                                        </p:attrNameLst>
                                      </p:cBhvr>
                                      <p:to>
                                        <p:strVal val="visible"/>
                                      </p:to>
                                    </p:set>
                                    <p:animEffect transition="in" filter="wipe(down)">
                                      <p:cBhvr>
                                        <p:cTn id="11" dur="500"/>
                                        <p:tgtEl>
                                          <p:spTgt spid="19"/>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wipe(left)">
                                      <p:cBhvr>
                                        <p:cTn id="15" dur="1000"/>
                                        <p:tgtEl>
                                          <p:spTgt spid="26"/>
                                        </p:tgtEl>
                                      </p:cBhvr>
                                    </p:animEffect>
                                  </p:childTnLst>
                                </p:cTn>
                              </p:par>
                            </p:childTnLst>
                          </p:cTn>
                        </p:par>
                        <p:par>
                          <p:cTn id="16" fill="hold">
                            <p:stCondLst>
                              <p:cond delay="2000"/>
                            </p:stCondLst>
                            <p:childTnLst>
                              <p:par>
                                <p:cTn id="17" presetID="16" presetClass="entr" presetSubtype="21" fill="hold" grpId="0" nodeType="afterEffect">
                                  <p:stCondLst>
                                    <p:cond delay="0"/>
                                  </p:stCondLst>
                                  <p:childTnLst>
                                    <p:set>
                                      <p:cBhvr>
                                        <p:cTn id="18" dur="1" fill="hold">
                                          <p:stCondLst>
                                            <p:cond delay="0"/>
                                          </p:stCondLst>
                                        </p:cTn>
                                        <p:tgtEl>
                                          <p:spTgt spid="27"/>
                                        </p:tgtEl>
                                        <p:attrNameLst>
                                          <p:attrName>style.visibility</p:attrName>
                                        </p:attrNameLst>
                                      </p:cBhvr>
                                      <p:to>
                                        <p:strVal val="visible"/>
                                      </p:to>
                                    </p:set>
                                    <p:animEffect transition="in" filter="barn(inVertical)">
                                      <p:cBhvr>
                                        <p:cTn id="19"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7"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矩形 25"/>
          <p:cNvSpPr/>
          <p:nvPr/>
        </p:nvSpPr>
        <p:spPr>
          <a:xfrm>
            <a:off x="-1" y="1758314"/>
            <a:ext cx="12191998" cy="3510999"/>
          </a:xfrm>
          <a:prstGeom prst="rect">
            <a:avLst/>
          </a:prstGeom>
          <a:solidFill>
            <a:schemeClr val="bg1">
              <a:lumMod val="95000"/>
            </a:schemeClr>
          </a:solidFill>
          <a:ln w="28575"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Arial"/>
              <a:ea typeface="微软雅黑"/>
            </a:endParaRPr>
          </a:p>
        </p:txBody>
      </p:sp>
      <p:sp>
        <p:nvSpPr>
          <p:cNvPr id="27" name="矩形 26"/>
          <p:cNvSpPr/>
          <p:nvPr/>
        </p:nvSpPr>
        <p:spPr>
          <a:xfrm>
            <a:off x="4564486" y="2749342"/>
            <a:ext cx="6342488" cy="1047979"/>
          </a:xfrm>
          <a:prstGeom prst="rect">
            <a:avLst/>
          </a:prstGeom>
        </p:spPr>
        <p:txBody>
          <a:bodyPr wrap="square">
            <a:spAutoFit/>
            <a:scene3d>
              <a:camera prst="orthographicFront"/>
              <a:lightRig rig="threePt" dir="t"/>
            </a:scene3d>
            <a:sp3d contourW="254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pPr>
            <a:r>
              <a:rPr lang="en-US" altLang="zh-CN" sz="5400" b="1" dirty="0">
                <a:latin typeface="Ink Free" panose="03080402000500000000" pitchFamily="66" charset="0"/>
                <a:ea typeface="等线 Light" panose="02010600030101010101" pitchFamily="2" charset="-122"/>
              </a:rPr>
              <a:t>4.</a:t>
            </a:r>
            <a:r>
              <a:rPr lang="zh-CN" altLang="zh-CN" sz="4400" b="1" dirty="0">
                <a:latin typeface="等线 Light" panose="02010600030101010101" pitchFamily="2" charset="-122"/>
                <a:ea typeface="等线 Light" panose="02010600030101010101" pitchFamily="2" charset="-122"/>
              </a:rPr>
              <a:t>心理知识教育</a:t>
            </a:r>
            <a:endParaRPr lang="en-US" altLang="zh-CN" sz="4400" b="1" dirty="0">
              <a:latin typeface="等线 Light" panose="02010600030101010101" pitchFamily="2" charset="-122"/>
              <a:ea typeface="等线 Light" panose="02010600030101010101" pitchFamily="2" charset="-122"/>
            </a:endParaRPr>
          </a:p>
        </p:txBody>
      </p:sp>
      <p:grpSp>
        <p:nvGrpSpPr>
          <p:cNvPr id="3" name="组合 2"/>
          <p:cNvGrpSpPr/>
          <p:nvPr/>
        </p:nvGrpSpPr>
        <p:grpSpPr>
          <a:xfrm>
            <a:off x="-163937" y="-133350"/>
            <a:ext cx="12536142" cy="1610372"/>
            <a:chOff x="-163937" y="-133350"/>
            <a:chExt cx="12536142" cy="1610372"/>
          </a:xfrm>
        </p:grpSpPr>
        <p:pic>
          <p:nvPicPr>
            <p:cNvPr id="28" name="图片 27">
              <a:extLst>
                <a:ext uri="{FF2B5EF4-FFF2-40B4-BE49-F238E27FC236}">
                  <a16:creationId xmlns:a16="http://schemas.microsoft.com/office/drawing/2014/main" id="{402AFC96-6852-4426-82C5-1AEDFD82FBF9}"/>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b="52549"/>
            <a:stretch/>
          </p:blipFill>
          <p:spPr>
            <a:xfrm>
              <a:off x="-163937" y="-133350"/>
              <a:ext cx="3272145" cy="1480457"/>
            </a:xfrm>
            <a:prstGeom prst="rect">
              <a:avLst/>
            </a:prstGeom>
          </p:spPr>
        </p:pic>
        <p:pic>
          <p:nvPicPr>
            <p:cNvPr id="29" name="图片 28">
              <a:extLst>
                <a:ext uri="{FF2B5EF4-FFF2-40B4-BE49-F238E27FC236}">
                  <a16:creationId xmlns:a16="http://schemas.microsoft.com/office/drawing/2014/main" id="{26887DA0-5F9F-4E3E-8FF2-AA45EEBDFBE0}"/>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b="52549"/>
            <a:stretch/>
          </p:blipFill>
          <p:spPr>
            <a:xfrm flipH="1">
              <a:off x="9100061" y="-133350"/>
              <a:ext cx="3272144" cy="1480457"/>
            </a:xfrm>
            <a:prstGeom prst="rect">
              <a:avLst/>
            </a:prstGeom>
          </p:spPr>
        </p:pic>
        <p:grpSp>
          <p:nvGrpSpPr>
            <p:cNvPr id="30" name="组合 29">
              <a:extLst>
                <a:ext uri="{FF2B5EF4-FFF2-40B4-BE49-F238E27FC236}">
                  <a16:creationId xmlns:a16="http://schemas.microsoft.com/office/drawing/2014/main" id="{15BA0082-EC58-4B1B-9685-C20D9B020547}"/>
                </a:ext>
              </a:extLst>
            </p:cNvPr>
            <p:cNvGrpSpPr/>
            <p:nvPr/>
          </p:nvGrpSpPr>
          <p:grpSpPr>
            <a:xfrm>
              <a:off x="2595950" y="-133350"/>
              <a:ext cx="6923900" cy="1610372"/>
              <a:chOff x="3149380" y="-94000"/>
              <a:chExt cx="6365320" cy="1480457"/>
            </a:xfrm>
          </p:grpSpPr>
          <p:pic>
            <p:nvPicPr>
              <p:cNvPr id="31" name="图片 30">
                <a:extLst>
                  <a:ext uri="{FF2B5EF4-FFF2-40B4-BE49-F238E27FC236}">
                    <a16:creationId xmlns:a16="http://schemas.microsoft.com/office/drawing/2014/main" id="{AB0877B5-A3ED-4F60-85D2-64502A690D65}"/>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b="52549"/>
              <a:stretch/>
            </p:blipFill>
            <p:spPr>
              <a:xfrm flipH="1">
                <a:off x="3149380" y="-94000"/>
                <a:ext cx="3272144" cy="1480457"/>
              </a:xfrm>
              <a:prstGeom prst="rect">
                <a:avLst/>
              </a:prstGeom>
            </p:spPr>
          </p:pic>
          <p:pic>
            <p:nvPicPr>
              <p:cNvPr id="32" name="图片 31">
                <a:extLst>
                  <a:ext uri="{FF2B5EF4-FFF2-40B4-BE49-F238E27FC236}">
                    <a16:creationId xmlns:a16="http://schemas.microsoft.com/office/drawing/2014/main" id="{A4F3B2A3-1B1C-44BE-8351-95E49AD9FECC}"/>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b="52549"/>
              <a:stretch/>
            </p:blipFill>
            <p:spPr>
              <a:xfrm>
                <a:off x="6242556" y="-94000"/>
                <a:ext cx="3272144" cy="1480457"/>
              </a:xfrm>
              <a:prstGeom prst="rect">
                <a:avLst/>
              </a:prstGeom>
            </p:spPr>
          </p:pic>
        </p:grpSp>
      </p:grpSp>
      <p:pic>
        <p:nvPicPr>
          <p:cNvPr id="19" name="图片 18">
            <a:extLst>
              <a:ext uri="{FF2B5EF4-FFF2-40B4-BE49-F238E27FC236}">
                <a16:creationId xmlns:a16="http://schemas.microsoft.com/office/drawing/2014/main" id="{CAA9EA42-1DED-4288-988B-9EE85F30EF0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 y="837748"/>
            <a:ext cx="4400551" cy="6020251"/>
          </a:xfrm>
          <a:prstGeom prst="rect">
            <a:avLst/>
          </a:prstGeom>
        </p:spPr>
      </p:pic>
      <p:sp>
        <p:nvSpPr>
          <p:cNvPr id="2" name="文本框 1">
            <a:extLst>
              <a:ext uri="{FF2B5EF4-FFF2-40B4-BE49-F238E27FC236}">
                <a16:creationId xmlns:a16="http://schemas.microsoft.com/office/drawing/2014/main" id="{817A60FD-312C-4581-93F3-EA4FC636FE52}"/>
              </a:ext>
            </a:extLst>
          </p:cNvPr>
          <p:cNvSpPr txBox="1"/>
          <p:nvPr/>
        </p:nvSpPr>
        <p:spPr>
          <a:xfrm>
            <a:off x="6993218" y="4002925"/>
            <a:ext cx="5053263" cy="923330"/>
          </a:xfrm>
          <a:prstGeom prst="rect">
            <a:avLst/>
          </a:prstGeom>
          <a:noFill/>
        </p:spPr>
        <p:txBody>
          <a:bodyPr wrap="square" rtlCol="0">
            <a:spAutoFit/>
          </a:bodyPr>
          <a:lstStyle/>
          <a:p>
            <a:r>
              <a:rPr lang="zh-CN" altLang="zh-CN" sz="3600" b="1" dirty="0">
                <a:latin typeface="等线 Light" panose="02010600030101010101" pitchFamily="2" charset="-122"/>
                <a:ea typeface="等线 Light" panose="02010600030101010101" pitchFamily="2" charset="-122"/>
              </a:rPr>
              <a:t>——如何正确认识自我</a:t>
            </a:r>
            <a:endParaRPr lang="zh-CN" altLang="en-US" sz="102800" b="1" dirty="0">
              <a:solidFill>
                <a:schemeClr val="tx1">
                  <a:lumMod val="85000"/>
                  <a:lumOff val="15000"/>
                </a:schemeClr>
              </a:solidFill>
              <a:latin typeface="等线 Light" panose="02010600030101010101" pitchFamily="2" charset="-122"/>
              <a:ea typeface="等线 Light" panose="02010600030101010101" pitchFamily="2" charset="-122"/>
            </a:endParaRPr>
          </a:p>
          <a:p>
            <a:endParaRPr lang="zh-CN" altLang="en-US" dirty="0"/>
          </a:p>
        </p:txBody>
      </p:sp>
    </p:spTree>
    <p:extLst>
      <p:ext uri="{BB962C8B-B14F-4D97-AF65-F5344CB8AC3E}">
        <p14:creationId xmlns:p14="http://schemas.microsoft.com/office/powerpoint/2010/main" val="444786925"/>
      </p:ext>
    </p:extLst>
  </p:cSld>
  <p:clrMapOvr>
    <a:masterClrMapping/>
  </p:clrMapOvr>
  <mc:AlternateContent xmlns:mc="http://schemas.openxmlformats.org/markup-compatibility/2006">
    <mc:Choice xmlns:p14="http://schemas.microsoft.com/office/powerpoint/2010/main" Requires="p14">
      <p:transition spd="slow" p14:dur="1500" advClick="0">
        <p:random/>
      </p:transition>
    </mc:Choice>
    <mc:Fallback>
      <p:transition spd="slow" advClick="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up)">
                                      <p:cBhvr>
                                        <p:cTn id="7" dur="500"/>
                                        <p:tgtEl>
                                          <p:spTgt spid="3"/>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19"/>
                                        </p:tgtEl>
                                        <p:attrNameLst>
                                          <p:attrName>style.visibility</p:attrName>
                                        </p:attrNameLst>
                                      </p:cBhvr>
                                      <p:to>
                                        <p:strVal val="visible"/>
                                      </p:to>
                                    </p:set>
                                    <p:animEffect transition="in" filter="wipe(down)">
                                      <p:cBhvr>
                                        <p:cTn id="11" dur="500"/>
                                        <p:tgtEl>
                                          <p:spTgt spid="19"/>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wipe(left)">
                                      <p:cBhvr>
                                        <p:cTn id="15" dur="1000"/>
                                        <p:tgtEl>
                                          <p:spTgt spid="26"/>
                                        </p:tgtEl>
                                      </p:cBhvr>
                                    </p:animEffect>
                                  </p:childTnLst>
                                </p:cTn>
                              </p:par>
                            </p:childTnLst>
                          </p:cTn>
                        </p:par>
                        <p:par>
                          <p:cTn id="16" fill="hold">
                            <p:stCondLst>
                              <p:cond delay="2000"/>
                            </p:stCondLst>
                            <p:childTnLst>
                              <p:par>
                                <p:cTn id="17" presetID="16" presetClass="entr" presetSubtype="21" fill="hold" grpId="0" nodeType="afterEffect">
                                  <p:stCondLst>
                                    <p:cond delay="0"/>
                                  </p:stCondLst>
                                  <p:childTnLst>
                                    <p:set>
                                      <p:cBhvr>
                                        <p:cTn id="18" dur="1" fill="hold">
                                          <p:stCondLst>
                                            <p:cond delay="0"/>
                                          </p:stCondLst>
                                        </p:cTn>
                                        <p:tgtEl>
                                          <p:spTgt spid="27"/>
                                        </p:tgtEl>
                                        <p:attrNameLst>
                                          <p:attrName>style.visibility</p:attrName>
                                        </p:attrNameLst>
                                      </p:cBhvr>
                                      <p:to>
                                        <p:strVal val="visible"/>
                                      </p:to>
                                    </p:set>
                                    <p:animEffect transition="in" filter="barn(inVertical)">
                                      <p:cBhvr>
                                        <p:cTn id="19"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7"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66</TotalTime>
  <Words>661</Words>
  <Application>Microsoft Office PowerPoint</Application>
  <PresentationFormat>宽屏</PresentationFormat>
  <Paragraphs>39</Paragraphs>
  <Slides>15</Slides>
  <Notes>3</Notes>
  <HiddenSlides>0</HiddenSlides>
  <MMClips>0</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15</vt:i4>
      </vt:variant>
    </vt:vector>
  </HeadingPairs>
  <TitlesOfParts>
    <vt:vector size="27" baseType="lpstr">
      <vt:lpstr>等线 Light</vt:lpstr>
      <vt:lpstr>汉仪瑞意宋W</vt:lpstr>
      <vt:lpstr>隶书</vt:lpstr>
      <vt:lpstr>宋体</vt:lpstr>
      <vt:lpstr>微软雅黑</vt:lpstr>
      <vt:lpstr>新宋体</vt:lpstr>
      <vt:lpstr>Arial</vt:lpstr>
      <vt:lpstr>Bradley Hand ITC</vt:lpstr>
      <vt:lpstr>Calibri</vt:lpstr>
      <vt:lpstr>Calibri Light</vt:lpstr>
      <vt:lpstr>Ink Free</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dc:creator>
  <cp:lastModifiedBy>YD Nicole</cp:lastModifiedBy>
  <cp:revision>40</cp:revision>
  <dcterms:created xsi:type="dcterms:W3CDTF">2018-04-19T10:11:27Z</dcterms:created>
  <dcterms:modified xsi:type="dcterms:W3CDTF">2018-10-09T14:09:16Z</dcterms:modified>
</cp:coreProperties>
</file>