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3" r:id="rId4"/>
    <p:sldId id="257" r:id="rId5"/>
    <p:sldId id="265" r:id="rId6"/>
    <p:sldId id="260" r:id="rId7"/>
    <p:sldId id="270" r:id="rId8"/>
    <p:sldId id="273" r:id="rId9"/>
    <p:sldId id="261" r:id="rId10"/>
    <p:sldId id="276" r:id="rId11"/>
    <p:sldId id="266" r:id="rId12"/>
    <p:sldId id="272" r:id="rId13"/>
    <p:sldId id="262" r:id="rId14"/>
    <p:sldId id="271" r:id="rId15"/>
    <p:sldId id="282" r:id="rId16"/>
    <p:sldId id="268" r:id="rId17"/>
    <p:sldId id="281" r:id="rId18"/>
    <p:sldId id="25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27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24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37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5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2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354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21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3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6469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31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13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45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17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43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22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65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8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9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6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67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7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8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175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8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6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34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74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6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96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2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/>
        </p:blipFill>
        <p:spPr>
          <a:xfrm>
            <a:off x="-895471" y="-296437"/>
            <a:ext cx="11867535" cy="75989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56455" y="1213633"/>
            <a:ext cx="7079087" cy="18774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7200" dirty="0">
                <a:latin typeface="隶书" panose="02010509060101010101" pitchFamily="49" charset="-122"/>
                <a:ea typeface="隶书" panose="02010509060101010101" pitchFamily="49" charset="-122"/>
              </a:rPr>
              <a:t>压力，你好！</a:t>
            </a:r>
            <a:endParaRPr lang="en-US" altLang="zh-CN" sz="7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/>
            <a:r>
              <a:rPr lang="en-US" altLang="zh-CN" sz="4400" dirty="0"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心理主题班会</a:t>
            </a:r>
            <a:endParaRPr lang="en-US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32466" y="2140346"/>
            <a:ext cx="430887" cy="447894"/>
            <a:chOff x="7077476" y="2846291"/>
            <a:chExt cx="430887" cy="447894"/>
          </a:xfrm>
        </p:grpSpPr>
        <p:pic>
          <p:nvPicPr>
            <p:cNvPr id="29" name="图片 2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sp>
        <p:nvSpPr>
          <p:cNvPr id="10" name="TextBox 28">
            <a:extLst>
              <a:ext uri="{FF2B5EF4-FFF2-40B4-BE49-F238E27FC236}">
                <a16:creationId xmlns:a16="http://schemas.microsoft.com/office/drawing/2014/main" id="{5CDADB47-5BB2-49B6-BEC3-DBB2C029746F}"/>
              </a:ext>
            </a:extLst>
          </p:cNvPr>
          <p:cNvSpPr txBox="1"/>
          <p:nvPr/>
        </p:nvSpPr>
        <p:spPr>
          <a:xfrm>
            <a:off x="6926992" y="6027003"/>
            <a:ext cx="4410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0" dirty="0">
                <a:latin typeface="隶书" panose="02010509060101010101" pitchFamily="49" charset="-122"/>
                <a:ea typeface="隶书" panose="02010509060101010101" pitchFamily="49" charset="-122"/>
              </a:rPr>
              <a:t>信息科学与技术学院</a:t>
            </a:r>
            <a:endParaRPr lang="en-US" altLang="zh-CN" sz="24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latin typeface="隶书" panose="02010509060101010101" pitchFamily="49" charset="-122"/>
                <a:ea typeface="隶书" panose="02010509060101010101" pitchFamily="49" charset="-122"/>
              </a:rPr>
              <a:t>高铭阳、张泽芃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文本框 45">
            <a:extLst>
              <a:ext uri="{FF2B5EF4-FFF2-40B4-BE49-F238E27FC236}">
                <a16:creationId xmlns:a16="http://schemas.microsoft.com/office/drawing/2014/main" id="{40096893-85F2-4422-A915-32BCBC0C1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7" y="3224713"/>
            <a:ext cx="530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Face to pressure</a:t>
            </a:r>
            <a:endParaRPr lang="zh-CN" altLang="zh-CN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0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B970458C-C4E0-4EAF-96AC-1A4082C4187D}"/>
              </a:ext>
            </a:extLst>
          </p:cNvPr>
          <p:cNvSpPr/>
          <p:nvPr/>
        </p:nvSpPr>
        <p:spPr>
          <a:xfrm>
            <a:off x="797985" y="231826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用一个直径大约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15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厘米的玻璃杯，把杯子装满水，注意是几乎装满，离杯口差一到两毫米。</a:t>
            </a:r>
            <a:endParaRPr lang="en-US" altLang="zh-CN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然后每个人轮流放一个硬币入水，看谁放进去的时候水溢出来了。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CCA0E02-1D3A-4937-80D9-C78CA2DDE1D7}"/>
              </a:ext>
            </a:extLst>
          </p:cNvPr>
          <p:cNvGrpSpPr/>
          <p:nvPr/>
        </p:nvGrpSpPr>
        <p:grpSpPr>
          <a:xfrm>
            <a:off x="160473" y="76844"/>
            <a:ext cx="1614070" cy="1589892"/>
            <a:chOff x="4596462" y="1085503"/>
            <a:chExt cx="1264785" cy="1205126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6B273E9-613E-4998-B409-2C53569AD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CE64A3EE-1D89-42C4-8687-B908A82ED85D}"/>
                </a:ext>
              </a:extLst>
            </p:cNvPr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7" name="TextBox 28">
            <a:extLst>
              <a:ext uri="{FF2B5EF4-FFF2-40B4-BE49-F238E27FC236}">
                <a16:creationId xmlns:a16="http://schemas.microsoft.com/office/drawing/2014/main" id="{4E3DDEDF-E316-40DA-8D64-2095D9C83D23}"/>
              </a:ext>
            </a:extLst>
          </p:cNvPr>
          <p:cNvSpPr txBox="1"/>
          <p:nvPr/>
        </p:nvSpPr>
        <p:spPr>
          <a:xfrm>
            <a:off x="2030213" y="556765"/>
            <a:ext cx="6056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谁的硬币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C4B5746-5F18-4502-AA5F-9F14822397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34" y="753548"/>
            <a:ext cx="3301028" cy="24819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F4F8C7D-9F35-46E1-BD24-A22BF3E1DB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62" y="3841763"/>
            <a:ext cx="3301200" cy="2470247"/>
          </a:xfrm>
          <a:prstGeom prst="rect">
            <a:avLst/>
          </a:prstGeom>
        </p:spPr>
      </p:pic>
      <p:sp>
        <p:nvSpPr>
          <p:cNvPr id="20" name="文本框 45">
            <a:extLst>
              <a:ext uri="{FF2B5EF4-FFF2-40B4-BE49-F238E27FC236}">
                <a16:creationId xmlns:a16="http://schemas.microsoft.com/office/drawing/2014/main" id="{EDE2F78E-3F9F-4498-99FA-CBD8DAC8C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0356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/>
        </p:blipFill>
        <p:spPr>
          <a:xfrm>
            <a:off x="324464" y="-740939"/>
            <a:ext cx="11867535" cy="759893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5705" y="1502687"/>
            <a:ext cx="11025051" cy="29235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所有同学用眼罩蒙上眼睛，发给每人一张白纸和笔；</a:t>
            </a:r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根据所给要求，大家按照自己的理解去画；</a:t>
            </a:r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完成各自的作品后，老师将作品打乱排放；</a:t>
            </a:r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同学拿下眼罩，找到自己的作品。</a:t>
            </a:r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98D25B3-7F61-4CBD-AE22-F35CB62F2223}"/>
              </a:ext>
            </a:extLst>
          </p:cNvPr>
          <p:cNvGrpSpPr/>
          <p:nvPr/>
        </p:nvGrpSpPr>
        <p:grpSpPr>
          <a:xfrm>
            <a:off x="160473" y="76844"/>
            <a:ext cx="1614070" cy="1589892"/>
            <a:chOff x="4596462" y="1085503"/>
            <a:chExt cx="1264785" cy="120512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E08EA66-9788-405D-B5F0-3B35C5656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CA250941-6627-4051-85F5-BC209FD1BC5E}"/>
                </a:ext>
              </a:extLst>
            </p:cNvPr>
            <p:cNvSpPr txBox="1"/>
            <p:nvPr/>
          </p:nvSpPr>
          <p:spPr>
            <a:xfrm>
              <a:off x="4788025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2</a:t>
              </a:r>
              <a:endParaRPr lang="zh-CN" altLang="en-US" sz="40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9" name="TextBox 28">
            <a:extLst>
              <a:ext uri="{FF2B5EF4-FFF2-40B4-BE49-F238E27FC236}">
                <a16:creationId xmlns:a16="http://schemas.microsoft.com/office/drawing/2014/main" id="{18698432-0BF5-4F2F-8446-83DE39DD5141}"/>
              </a:ext>
            </a:extLst>
          </p:cNvPr>
          <p:cNvSpPr txBox="1"/>
          <p:nvPr/>
        </p:nvSpPr>
        <p:spPr>
          <a:xfrm>
            <a:off x="2030213" y="556765"/>
            <a:ext cx="6056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蒙眼作画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7E86C6-BF29-4136-A979-855333AFD4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655" y="4461304"/>
            <a:ext cx="3214934" cy="24084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ECA7567-2F00-4EDF-B0C1-04834CD5F0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147" y="4460177"/>
            <a:ext cx="3201635" cy="24091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4948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208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>
              <a:spLocks/>
            </p:cNvSpPr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" name="空心弧 47"/>
            <p:cNvSpPr>
              <a:spLocks/>
            </p:cNvSpPr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>
              <a:spLocks/>
            </p:cNvSpPr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空心弧 47"/>
            <p:cNvSpPr>
              <a:spLocks/>
            </p:cNvSpPr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2936782" y="146613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2978434" y="2924430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68" y="3239143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77" y="476792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0CDD196-15A0-4DB6-B049-52108C7F730D}"/>
              </a:ext>
            </a:extLst>
          </p:cNvPr>
          <p:cNvSpPr/>
          <p:nvPr/>
        </p:nvSpPr>
        <p:spPr>
          <a:xfrm>
            <a:off x="4428080" y="879137"/>
            <a:ext cx="60960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8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思考：</a:t>
            </a:r>
            <a:endParaRPr lang="en-US" altLang="zh-CN" sz="48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</a:p>
          <a:p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为何每个人听到是同样的描述，而画出的东西却是不同的？</a:t>
            </a:r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</a:p>
          <a:p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3200" kern="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  <a:r>
              <a:rPr lang="zh-CN" altLang="en-US" sz="3200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在日常学习和生活中呢？</a:t>
            </a:r>
            <a:endParaRPr lang="zh-CN" altLang="en-US" sz="3200" dirty="0"/>
          </a:p>
        </p:txBody>
      </p:sp>
      <p:sp>
        <p:nvSpPr>
          <p:cNvPr id="27" name="文本框 45">
            <a:extLst>
              <a:ext uri="{FF2B5EF4-FFF2-40B4-BE49-F238E27FC236}">
                <a16:creationId xmlns:a16="http://schemas.microsoft.com/office/drawing/2014/main" id="{0D801046-1308-43D7-8B40-0E8E7D8CB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66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E6B1A535-1C83-4432-93A5-6FD529319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7306" y="4397506"/>
            <a:ext cx="6112417" cy="149464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kern="0" dirty="0">
                <a:latin typeface="隶书" panose="02010509060101010101" pitchFamily="49" charset="-122"/>
                <a:ea typeface="隶书" panose="02010509060101010101" pitchFamily="49" charset="-122"/>
              </a:rPr>
              <a:t>烦恼倾诉</a:t>
            </a:r>
            <a:endParaRPr lang="en-US" altLang="zh-CN" sz="7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035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13042" y="2714638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190748" y="1666231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4819292" y="1519362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969068" y="1400965"/>
            <a:ext cx="3586129" cy="225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每个同学把最近的烦恼写在统一发放的“倾诉纸”上，全部投放到纸箱里。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3780344" y="4452802"/>
            <a:ext cx="4838007" cy="192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sz="3200" b="0" dirty="0"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rPr>
              <a:t>所有同学依次按照学号顺序，上前抽取一张纸条，把上面写的烦恼念出来。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889423" y="1444165"/>
            <a:ext cx="3677885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然后所有同学可以提供自己的建议，帮助写下这个烦恼的同学解决问题。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45">
            <a:extLst>
              <a:ext uri="{FF2B5EF4-FFF2-40B4-BE49-F238E27FC236}">
                <a16:creationId xmlns:a16="http://schemas.microsoft.com/office/drawing/2014/main" id="{E9CE1D49-F1C7-40AB-9816-3FDAF24D3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993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71850" y="2799654"/>
            <a:ext cx="1107996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伍</a:t>
            </a: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E6B1A535-1C83-4432-93A5-6FD529319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7306" y="4397506"/>
            <a:ext cx="6112417" cy="149464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kern="0" dirty="0">
                <a:latin typeface="隶书" panose="02010509060101010101" pitchFamily="49" charset="-122"/>
                <a:ea typeface="隶书" panose="02010509060101010101" pitchFamily="49" charset="-122"/>
              </a:rPr>
              <a:t>课堂总结</a:t>
            </a:r>
            <a:endParaRPr lang="en-US" altLang="zh-CN" sz="7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34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1822" y="440985"/>
            <a:ext cx="4422873" cy="1400176"/>
            <a:chOff x="0" y="0"/>
            <a:chExt cx="4422905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5" y="338139"/>
              <a:ext cx="3565650" cy="646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 谈谈你的感受</a:t>
              </a:r>
              <a:endParaRPr lang="zh-CN" altLang="zh-CN" sz="36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隶书" panose="02010509060101010101" pitchFamily="49" charset="-122"/>
                  <a:ea typeface="隶书" panose="02010509060101010101" pitchFamily="49" charset="-122"/>
                </a:rPr>
                <a:t> </a:t>
              </a:r>
              <a:endParaRPr lang="zh-CN" altLang="en-US" sz="105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FC691B1E-A16C-4D76-B326-059D93C153AB}"/>
              </a:ext>
            </a:extLst>
          </p:cNvPr>
          <p:cNvSpPr/>
          <p:nvPr/>
        </p:nvSpPr>
        <p:spPr>
          <a:xfrm>
            <a:off x="1668632" y="2295004"/>
            <a:ext cx="67569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参考角度：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	</a:t>
            </a: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  ·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活动过程中做了什么？</a:t>
            </a:r>
            <a:endParaRPr lang="en-US" altLang="zh-CN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  ·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你的感受如何？</a:t>
            </a:r>
            <a:endParaRPr lang="en-US" altLang="zh-CN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  ·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有哪些让你印象深刻的同学？</a:t>
            </a:r>
            <a:endParaRPr lang="en-US" altLang="zh-CN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  ·……</a:t>
            </a:r>
          </a:p>
        </p:txBody>
      </p:sp>
      <p:sp>
        <p:nvSpPr>
          <p:cNvPr id="11" name="文本框 45">
            <a:extLst>
              <a:ext uri="{FF2B5EF4-FFF2-40B4-BE49-F238E27FC236}">
                <a16:creationId xmlns:a16="http://schemas.microsoft.com/office/drawing/2014/main" id="{C1185EEA-A6B6-44BE-95EF-2B02936BB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17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395770" y="625887"/>
            <a:ext cx="1015663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班会总结</a:t>
            </a:r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45">
            <a:extLst>
              <a:ext uri="{FF2B5EF4-FFF2-40B4-BE49-F238E27FC236}">
                <a16:creationId xmlns:a16="http://schemas.microsoft.com/office/drawing/2014/main" id="{47F26A8F-3900-4EE7-8F05-C0A558202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77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9632" r="23378" b="21559"/>
          <a:stretch/>
        </p:blipFill>
        <p:spPr>
          <a:xfrm>
            <a:off x="4075588" y="1362168"/>
            <a:ext cx="1514210" cy="3175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/>
        </p:blipFill>
        <p:spPr>
          <a:xfrm flipH="1">
            <a:off x="5253021" y="-98477"/>
            <a:ext cx="4499354" cy="66680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39143" y="4713028"/>
            <a:ext cx="430887" cy="447894"/>
            <a:chOff x="7077476" y="2846291"/>
            <a:chExt cx="430887" cy="447894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sp>
        <p:nvSpPr>
          <p:cNvPr id="7" name="文本框 45">
            <a:extLst>
              <a:ext uri="{FF2B5EF4-FFF2-40B4-BE49-F238E27FC236}">
                <a16:creationId xmlns:a16="http://schemas.microsoft.com/office/drawing/2014/main" id="{DA7F41F7-34C7-419B-9C4C-995CBEC46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47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 b="48308"/>
          <a:stretch/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40813" y="2412484"/>
            <a:ext cx="1015663" cy="24493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前言</a:t>
            </a:r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854AEB-4B94-4161-9028-FB24DF87E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8152" y="852770"/>
            <a:ext cx="5275695" cy="5152460"/>
          </a:xfrm>
          <a:prstGeom prst="rect">
            <a:avLst/>
          </a:prstGeom>
        </p:spPr>
      </p:pic>
      <p:sp>
        <p:nvSpPr>
          <p:cNvPr id="6" name="文本框 45">
            <a:extLst>
              <a:ext uri="{FF2B5EF4-FFF2-40B4-BE49-F238E27FC236}">
                <a16:creationId xmlns:a16="http://schemas.microsoft.com/office/drawing/2014/main" id="{4794F05C-6B5E-41DB-BCA6-8925F98B3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267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43302" y="2039395"/>
            <a:ext cx="10818055" cy="41028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r="73977" b="48308"/>
          <a:stretch/>
        </p:blipFill>
        <p:spPr>
          <a:xfrm>
            <a:off x="3625686" y="11945"/>
            <a:ext cx="4436468" cy="3079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7360" y="710418"/>
            <a:ext cx="4833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班会流程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07649" y="3111299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第一部分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68298" y="3429000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kern="0" dirty="0">
                <a:latin typeface="隶书" panose="02010509060101010101" pitchFamily="49" charset="-122"/>
                <a:ea typeface="隶书" panose="02010509060101010101" pitchFamily="49" charset="-122"/>
              </a:rPr>
              <a:t>压力测试</a:t>
            </a:r>
            <a:endParaRPr lang="en-US" altLang="zh-CN" sz="3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9549" y="3087287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55564" y="344859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kern="0" dirty="0">
                <a:latin typeface="隶书" panose="02010509060101010101" pitchFamily="49" charset="-122"/>
                <a:ea typeface="隶书" panose="02010509060101010101" pitchFamily="49" charset="-122"/>
              </a:rPr>
              <a:t>心理教育</a:t>
            </a:r>
            <a:endParaRPr lang="en-US" altLang="zh-CN" sz="3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12831" y="3087287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052330" y="3468187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kern="0" dirty="0">
                <a:latin typeface="隶书" panose="02010509060101010101" pitchFamily="49" charset="-122"/>
                <a:ea typeface="隶书" panose="02010509060101010101" pitchFamily="49" charset="-122"/>
              </a:rPr>
              <a:t>游戏活动</a:t>
            </a:r>
            <a:endParaRPr lang="en-US" altLang="zh-CN" sz="3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54793" y="3093783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第四部分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049096" y="344859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kern="0" dirty="0">
                <a:latin typeface="隶书" panose="02010509060101010101" pitchFamily="49" charset="-122"/>
                <a:ea typeface="隶书" panose="02010509060101010101" pitchFamily="49" charset="-122"/>
              </a:rPr>
              <a:t>烦恼倾诉</a:t>
            </a:r>
            <a:endParaRPr lang="en-US" altLang="zh-CN" sz="3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EEBDB39-E80C-423D-BEE5-1AA667420465}"/>
              </a:ext>
            </a:extLst>
          </p:cNvPr>
          <p:cNvSpPr txBox="1"/>
          <p:nvPr/>
        </p:nvSpPr>
        <p:spPr>
          <a:xfrm>
            <a:off x="9290440" y="3093783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第五部分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9AF285-E54E-4AFC-B49C-72C421265DDD}"/>
              </a:ext>
            </a:extLst>
          </p:cNvPr>
          <p:cNvSpPr txBox="1"/>
          <p:nvPr/>
        </p:nvSpPr>
        <p:spPr>
          <a:xfrm>
            <a:off x="10045862" y="344859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kern="0" dirty="0">
                <a:latin typeface="隶书" panose="02010509060101010101" pitchFamily="49" charset="-122"/>
                <a:ea typeface="隶书" panose="02010509060101010101" pitchFamily="49" charset="-122"/>
              </a:rPr>
              <a:t>课堂总结</a:t>
            </a:r>
            <a:endParaRPr lang="en-US" altLang="zh-CN" sz="3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394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77306" y="4397506"/>
            <a:ext cx="6112417" cy="149464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kern="0" dirty="0">
                <a:latin typeface="隶书" panose="02010509060101010101" pitchFamily="49" charset="-122"/>
                <a:ea typeface="隶书" panose="02010509060101010101" pitchFamily="49" charset="-122"/>
              </a:rPr>
              <a:t>压力测试</a:t>
            </a:r>
            <a:endParaRPr lang="en-US" altLang="zh-CN" sz="7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7823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3726696" y="1974145"/>
            <a:ext cx="47386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用</a:t>
            </a: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分钟时间完成调查问卷</a:t>
            </a:r>
            <a:endParaRPr lang="zh-CN" altLang="zh-CN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45">
            <a:extLst>
              <a:ext uri="{FF2B5EF4-FFF2-40B4-BE49-F238E27FC236}">
                <a16:creationId xmlns:a16="http://schemas.microsoft.com/office/drawing/2014/main" id="{3FFA5BEF-B2D4-4CF2-8C0D-639D70813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97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71850" y="2799654"/>
            <a:ext cx="1107996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B3AC9B8B-EB19-4E15-9F9F-106AF6874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7306" y="4397506"/>
            <a:ext cx="6112417" cy="149464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kern="0" dirty="0">
                <a:latin typeface="隶书" panose="02010509060101010101" pitchFamily="49" charset="-122"/>
                <a:ea typeface="隶书" panose="02010509060101010101" pitchFamily="49" charset="-122"/>
              </a:rPr>
              <a:t>心理教育</a:t>
            </a:r>
            <a:endParaRPr lang="en-US" altLang="zh-CN" sz="7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7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2627525" y="1382303"/>
            <a:ext cx="8309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“思路左右心态，心态改变命运”</a:t>
            </a:r>
            <a:endParaRPr lang="zh-CN" altLang="zh-CN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627526" y="2156020"/>
            <a:ext cx="7852905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失意与挫折是当人们某些愿望不能实现、某种需要得不到满足时所感受到的一种心理体验，对于曾经一直风调雨顺的某些大学生来说，进入大学就要有迎接挫折的心理准备。</a:t>
            </a:r>
          </a:p>
          <a:p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压力就如梦境一般，你不知道它何时来，也没有方法去逃避，但是只要有足够强的心理素质，那么再大的压力也会迎刃而解。所以，希望每一位大学生都能够以正确的态度去面对各种压力，并在压力中成长，争取做到让压力成为通向成功的助推器。</a:t>
            </a:r>
          </a:p>
          <a:p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思想决定了具有的心态，而心态决定了人的命运，它能使我们成功，也能使我们沦为失败者，就看怎么选择。一个人如果拥有良好的心态，那么他的人生之路将会越走越宽，出路也会越走越多，从而拥有美好的人生。</a:t>
            </a: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5">
            <a:extLst>
              <a:ext uri="{FF2B5EF4-FFF2-40B4-BE49-F238E27FC236}">
                <a16:creationId xmlns:a16="http://schemas.microsoft.com/office/drawing/2014/main" id="{94590805-CF2D-4D44-BECF-6CA14864D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701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906584" y="1569752"/>
            <a:ext cx="7588698" cy="3718495"/>
            <a:chOff x="3229357" y="1875507"/>
            <a:chExt cx="7588698" cy="3718495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0237" y="2583813"/>
                <a:ext cx="6495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解决</a:t>
                </a: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压力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一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二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三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分析自我，合理定位</a:t>
              </a:r>
              <a:endPara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坚定信念，奋力拼搏。</a:t>
              </a:r>
              <a:endPara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增强交际，融入环境</a:t>
              </a:r>
              <a:endPara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5" name="文本框 45">
            <a:extLst>
              <a:ext uri="{FF2B5EF4-FFF2-40B4-BE49-F238E27FC236}">
                <a16:creationId xmlns:a16="http://schemas.microsoft.com/office/drawing/2014/main" id="{444E40BA-2EB8-40AD-9A57-65D9EC1CA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89" y="6488668"/>
            <a:ext cx="5303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“压力，你好！”心理主题班会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20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25B47AD7-AD16-4A7D-BD42-C9CB1742C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7306" y="4397506"/>
            <a:ext cx="6112417" cy="149464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kern="0" dirty="0">
                <a:latin typeface="隶书" panose="02010509060101010101" pitchFamily="49" charset="-122"/>
                <a:ea typeface="隶书" panose="02010509060101010101" pitchFamily="49" charset="-122"/>
              </a:rPr>
              <a:t>游戏活动</a:t>
            </a:r>
            <a:endParaRPr lang="en-US" altLang="zh-CN" sz="72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9541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3F4EB95-2888-4A8A-9A59-3D87F2061E74}"/>
  <p:tag name="ISPRING_RESOURCE_FOLDER" val="E:\秦琪\啾啾\作品\包图网\水墨\"/>
  <p:tag name="ISPRING_PRESENTATION_PATH" val="E:\秦琪\啾啾\作品\包图网\水墨.pptx"/>
  <p:tag name="ISPRING_PROJECT_FOLDER_UPDATED" val="1"/>
  <p:tag name="ISPRING_SCREEN_RECS_UPDATED" val="E:\秦琪\啾啾\作品\包图网\水墨\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726AF30-7A27-4AA9-8F00-FD2351137675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0603E02-7535-4478-AAEA-1735179EEB45}"/>
  <p:tag name="GENSWF_ADVANCE_TIME" val="5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B575D73-43BA-49FF-ACC9-1756AE467765}"/>
  <p:tag name="GENSWF_ADVANCE_TIME" val="5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B575D73-43BA-49FF-ACC9-1756AE467765}"/>
  <p:tag name="GENSWF_ADVANCE_TIME" val="5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4AB8D28-9712-48C8-BE9A-99389090EAC3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0EA45A2-1464-4165-B831-0111A52574D1}"/>
  <p:tag name="GENSWF_ADVANCE_TIME" val="8.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A79FDD6-2179-41AF-9112-195CBEFFD948}"/>
  <p:tag name="GENSWF_ADVANCE_TIME" val="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488</Words>
  <Application>Microsoft Office PowerPoint</Application>
  <PresentationFormat>宽屏</PresentationFormat>
  <Paragraphs>97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等线 Light</vt:lpstr>
      <vt:lpstr>华文行楷</vt:lpstr>
      <vt:lpstr>隶书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 小野</cp:lastModifiedBy>
  <cp:revision>56</cp:revision>
  <dcterms:created xsi:type="dcterms:W3CDTF">2017-05-03T23:55:49Z</dcterms:created>
  <dcterms:modified xsi:type="dcterms:W3CDTF">2018-10-08T14:47:18Z</dcterms:modified>
</cp:coreProperties>
</file>