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63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14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10/10/2018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2117D7-3837-4B9F-83AE-0A9684068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8800" b="1" dirty="0">
                <a:solidFill>
                  <a:srgbClr val="002060"/>
                </a:solidFill>
              </a:rPr>
              <a:t>情绪的潘多拉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29A97B2-C4CC-485E-8594-7BD7B128F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47314" y="4985657"/>
            <a:ext cx="3581400" cy="1383091"/>
          </a:xfrm>
        </p:spPr>
        <p:txBody>
          <a:bodyPr>
            <a:normAutofit/>
          </a:bodyPr>
          <a:lstStyle/>
          <a:p>
            <a:r>
              <a:rPr lang="zh-CN" altLang="en-US" sz="1600" dirty="0" smtClean="0"/>
              <a:t>设  计  者： 艺</a:t>
            </a:r>
            <a:r>
              <a:rPr lang="zh-CN" altLang="en-US" sz="1600" dirty="0" smtClean="0"/>
              <a:t>术学</a:t>
            </a:r>
            <a:r>
              <a:rPr lang="zh-CN" altLang="en-US" sz="1600" dirty="0" smtClean="0"/>
              <a:t>院</a:t>
            </a:r>
            <a:r>
              <a:rPr lang="en-US" altLang="zh-CN" sz="1600" dirty="0" smtClean="0"/>
              <a:t>2018</a:t>
            </a:r>
            <a:r>
              <a:rPr lang="zh-CN" altLang="en-US" sz="1600" dirty="0" smtClean="0"/>
              <a:t>级设计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班     </a:t>
            </a:r>
            <a:endParaRPr lang="en-US" altLang="zh-CN" sz="1600" dirty="0" smtClean="0"/>
          </a:p>
          <a:p>
            <a:r>
              <a:rPr lang="en-US" altLang="zh-CN" sz="1600" dirty="0" smtClean="0"/>
              <a:t> </a:t>
            </a:r>
            <a:r>
              <a:rPr lang="en-US" altLang="zh-CN" sz="1600" dirty="0" smtClean="0"/>
              <a:t>                  </a:t>
            </a:r>
            <a:r>
              <a:rPr lang="zh-CN" altLang="en-US" sz="1600" dirty="0" smtClean="0"/>
              <a:t>蔡</a:t>
            </a:r>
            <a:r>
              <a:rPr lang="zh-CN" altLang="en-US" sz="1600" dirty="0" smtClean="0"/>
              <a:t>佳</a:t>
            </a:r>
            <a:r>
              <a:rPr lang="zh-CN" altLang="en-US" sz="1600" dirty="0" smtClean="0"/>
              <a:t>明</a:t>
            </a:r>
            <a:endParaRPr lang="en-US" altLang="zh-CN" sz="1600" dirty="0" smtClean="0"/>
          </a:p>
          <a:p>
            <a:r>
              <a:rPr lang="zh-CN" altLang="en-US" sz="1600" dirty="0" smtClean="0"/>
              <a:t>指导老</a:t>
            </a:r>
            <a:r>
              <a:rPr lang="zh-CN" altLang="en-US" sz="1600" dirty="0" smtClean="0"/>
              <a:t>师： 白    鹤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93311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2AB791B5-C781-42C9-88B6-B6511B4A0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/>
              <a:t>活动目的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xmlns="" id="{B584A6C4-E0A5-42C0-90E9-A91A2D7096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3200" b="1" dirty="0"/>
              <a:t>    学习通过改变</a:t>
            </a:r>
            <a:r>
              <a:rPr lang="zh-CN" altLang="zh-CN" sz="3200" b="1" dirty="0"/>
              <a:t>认知来消除不良情绪。认识不良情绪对生活，学习的危害，懂得消极情绪是可以理解和转变的；了解事情，看法与情绪感受这三者间的关系；学会从更为积极的角度去看问题，拥有更多的积极健康情绪。</a:t>
            </a:r>
          </a:p>
          <a:p>
            <a:endParaRPr lang="zh-CN" altLang="en-US" dirty="0"/>
          </a:p>
        </p:txBody>
      </p:sp>
      <p:pic>
        <p:nvPicPr>
          <p:cNvPr id="12" name="内容占位符 11">
            <a:extLst>
              <a:ext uri="{FF2B5EF4-FFF2-40B4-BE49-F238E27FC236}">
                <a16:creationId xmlns:a16="http://schemas.microsoft.com/office/drawing/2014/main" xmlns="" id="{02979146-EC8D-4E96-AF4D-67FD9D5D315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5556" y="1084082"/>
            <a:ext cx="4754880" cy="5224643"/>
          </a:xfrm>
        </p:spPr>
      </p:pic>
    </p:spTree>
    <p:extLst>
      <p:ext uri="{BB962C8B-B14F-4D97-AF65-F5344CB8AC3E}">
        <p14:creationId xmlns:p14="http://schemas.microsoft.com/office/powerpoint/2010/main" xmlns="" val="2018539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989CB6-CBD2-4E7F-B57E-AD5B80EA9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92231"/>
            <a:ext cx="7772400" cy="613094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1E3A9D8-9B9D-433D-819A-3AC98C4BB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9802" y="216816"/>
            <a:ext cx="1611198" cy="6206361"/>
          </a:xfrm>
        </p:spPr>
        <p:txBody>
          <a:bodyPr>
            <a:normAutofit lnSpcReduction="10000"/>
          </a:bodyPr>
          <a:lstStyle/>
          <a:p>
            <a:pPr algn="r"/>
            <a:r>
              <a:rPr lang="zh-CN" altLang="en-US" sz="8800" b="1" dirty="0"/>
              <a:t>导入</a:t>
            </a:r>
            <a:r>
              <a:rPr lang="en-US" altLang="zh-CN" sz="8800" b="1" dirty="0"/>
              <a:t>-</a:t>
            </a:r>
            <a:r>
              <a:rPr lang="zh-CN" altLang="en-US" sz="8800" b="1" dirty="0"/>
              <a:t>变脸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F0B606A-D7C0-44C1-A3DE-38F74C95B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4565"/>
            <a:ext cx="2374027" cy="30354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A2FBA49-521F-4E96-9D6E-4CE07BB84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0703" y="321083"/>
            <a:ext cx="2136992" cy="299891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3038308-E85A-4158-8521-96B681561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731" y="3429000"/>
            <a:ext cx="2401189" cy="30784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FDF6B3C-E777-45FD-A132-2C4037C51A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1241" y="3429000"/>
            <a:ext cx="2093606" cy="289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8423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F5BEC07-8212-476B-BA39-BFCEE129E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851" y="0"/>
            <a:ext cx="8980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961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D733DE-13DD-4CA6-86E9-F840A863F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75036"/>
            <a:ext cx="7772400" cy="2762053"/>
          </a:xfrm>
        </p:spPr>
        <p:txBody>
          <a:bodyPr>
            <a:normAutofit/>
          </a:bodyPr>
          <a:lstStyle/>
          <a:p>
            <a:pPr algn="ctr"/>
            <a:r>
              <a:rPr lang="zh-CN" altLang="en-US" sz="115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情绪传染圈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BD26CC-78B9-4862-8CCF-9D83E646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157" y="4960137"/>
            <a:ext cx="11122843" cy="1463040"/>
          </a:xfrm>
        </p:spPr>
        <p:txBody>
          <a:bodyPr>
            <a:normAutofit/>
          </a:bodyPr>
          <a:lstStyle/>
          <a:p>
            <a:r>
              <a:rPr lang="zh-CN" altLang="en-US" sz="8000" dirty="0">
                <a:solidFill>
                  <a:srgbClr val="002060"/>
                </a:solidFill>
              </a:rPr>
              <a:t>喜    怒    哀    乐</a:t>
            </a:r>
          </a:p>
        </p:txBody>
      </p:sp>
    </p:spTree>
    <p:extLst>
      <p:ext uri="{BB962C8B-B14F-4D97-AF65-F5344CB8AC3E}">
        <p14:creationId xmlns:p14="http://schemas.microsoft.com/office/powerpoint/2010/main" xmlns="" val="3793900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9BD290-75CE-4959-80CA-AE3BB0C92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509048"/>
            <a:ext cx="11203757" cy="3007150"/>
          </a:xfrm>
        </p:spPr>
        <p:txBody>
          <a:bodyPr>
            <a:normAutofit/>
          </a:bodyPr>
          <a:lstStyle/>
          <a:p>
            <a:pPr algn="ctr"/>
            <a:r>
              <a:rPr lang="zh-CN" altLang="en-US" sz="6600" dirty="0"/>
              <a:t>潘多拉魔盒</a:t>
            </a:r>
            <a:r>
              <a:rPr lang="en-US" altLang="zh-CN" sz="6600" dirty="0"/>
              <a:t>——</a:t>
            </a:r>
            <a:r>
              <a:rPr lang="zh-CN" altLang="en-US" sz="6600" dirty="0"/>
              <a:t>诉说烦恼</a:t>
            </a:r>
          </a:p>
        </p:txBody>
      </p:sp>
    </p:spTree>
    <p:extLst>
      <p:ext uri="{BB962C8B-B14F-4D97-AF65-F5344CB8AC3E}">
        <p14:creationId xmlns:p14="http://schemas.microsoft.com/office/powerpoint/2010/main" xmlns="" val="3383568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CDA00B-0DD1-451D-A7E8-10DF012F6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5608"/>
            <a:ext cx="11052928" cy="3648173"/>
          </a:xfrm>
        </p:spPr>
        <p:txBody>
          <a:bodyPr>
            <a:normAutofit/>
          </a:bodyPr>
          <a:lstStyle/>
          <a:p>
            <a:pPr algn="ctr"/>
            <a:r>
              <a:rPr lang="zh-CN" altLang="en-US" sz="16600" dirty="0"/>
              <a:t>感谢观看！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F901D5-679B-4680-A1B8-2F40D47F6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12404" y="5222449"/>
            <a:ext cx="3233394" cy="1200728"/>
          </a:xfrm>
        </p:spPr>
        <p:txBody>
          <a:bodyPr/>
          <a:lstStyle/>
          <a:p>
            <a:r>
              <a:rPr lang="zh-CN" altLang="en-US" dirty="0"/>
              <a:t>心理主题班会</a:t>
            </a:r>
          </a:p>
        </p:txBody>
      </p:sp>
    </p:spTree>
    <p:extLst>
      <p:ext uri="{BB962C8B-B14F-4D97-AF65-F5344CB8AC3E}">
        <p14:creationId xmlns:p14="http://schemas.microsoft.com/office/powerpoint/2010/main" xmlns="" val="22706417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458</TotalTime>
  <Words>166</Words>
  <Application>Microsoft Office PowerPoint</Application>
  <PresentationFormat>自定义</PresentationFormat>
  <Paragraphs>12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积分</vt:lpstr>
      <vt:lpstr>情绪的潘多拉</vt:lpstr>
      <vt:lpstr>活动目的</vt:lpstr>
      <vt:lpstr>幻灯片 3</vt:lpstr>
      <vt:lpstr>幻灯片 4</vt:lpstr>
      <vt:lpstr>情绪传染圈</vt:lpstr>
      <vt:lpstr>潘多拉魔盒——诉说烦恼</vt:lpstr>
      <vt:lpstr>感谢观看！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情绪的潘多拉</dc:title>
  <dc:creator>蕴蕴 郑</dc:creator>
  <cp:lastModifiedBy>Administrator</cp:lastModifiedBy>
  <cp:revision>7</cp:revision>
  <dcterms:created xsi:type="dcterms:W3CDTF">2018-10-09T05:43:10Z</dcterms:created>
  <dcterms:modified xsi:type="dcterms:W3CDTF">2018-10-10T00:42:34Z</dcterms:modified>
</cp:coreProperties>
</file>